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suntem frați! Ce mare bucurie</a:t>
            </a:r>
            <a:br/>
            <a:r>
              <a:t>Să ai în lume frați asemeni ție,</a:t>
            </a:r>
            <a:br/>
            <a:r>
              <a:t>Având un Domn și-un Tată credincios!</a:t>
            </a:r>
            <a:br/>
            <a:r>
              <a:t>Noi suntem frați în trupul lui Cristos.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Noi suntem frați salvați prin sfântul sânge;</a:t>
            </a:r>
            <a:br/>
            <a:r>
              <a:t>Ne întristam când cel de-alături plânge,</a:t>
            </a:r>
            <a:br/>
            <a:r>
              <a:t>Ne bucurăm cu cel ce-i bucuros,</a:t>
            </a:r>
            <a:br/>
            <a:r>
              <a:t>Noi suntem frați în trupul lui Cristos.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Noi suntem frați, familie unită,</a:t>
            </a:r>
            <a:br/>
            <a:r>
              <a:t>Care-mpreună este fericită</a:t>
            </a:r>
            <a:br/>
            <a:r>
              <a:t>Și toți alături viețuim frumos,</a:t>
            </a:r>
            <a:br/>
            <a:r>
              <a:t>Noi suntem frați în trupul lui Cristos.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Noi suntem frați, și-avem un Frate Mare</a:t>
            </a:r>
            <a:br/>
            <a:r>
              <a:t>Ce ne-a gătit un loc la fiecare,</a:t>
            </a:r>
            <a:br/>
            <a:r>
              <a:t>Cu El vom sta în cerul glorios,</a:t>
            </a:r>
            <a:br/>
            <a:r>
              <a:t>Noi suntem frați în trupul lui Cristos.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