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Rege Sfânt, Minunat,</a:t>
            </a:r>
            <a:br/>
            <a:r>
              <a:t>Măreț e Numele Tău pe pământ!</a:t>
            </a:r>
            <a:br/>
            <a:r>
              <a:t>O, Rege Sfânt, Minunat,</a:t>
            </a:r>
            <a:br/>
            <a:r>
              <a:t>Măreț e Numele Tău pe pământ!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Ne-nchinăm, Te lăudăm,</a:t>
            </a:r>
            <a:br/>
            <a:r>
              <a:t>Ne-nchinăm și Numele-Ți cântăm,</a:t>
            </a:r>
            <a:br/>
            <a:r>
              <a:t>Prinț al păcii, Domn Prea `nalt.</a:t>
            </a:r>
            <a:br/>
            <a:r>
              <a:t>Atotputernic Împărat.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Rege Sfânt, Minunat,</a:t>
            </a:r>
            <a:br/>
            <a:r>
              <a:t>Măreț e Numele Tău pe pământ!</a:t>
            </a:r>
            <a:br/>
            <a:r>
              <a:t>O, Rege Sfânt, Minunat,</a:t>
            </a:r>
            <a:br/>
            <a:r>
              <a:t>Măreț e Numele Tău pe pământ!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Ne-nchinăm, Te lăudăm,</a:t>
            </a:r>
            <a:br/>
            <a:r>
              <a:t>Ne-nchinăm și Numele-Ți cântăm,</a:t>
            </a:r>
            <a:br/>
            <a:r>
              <a:t>Prinț al păcii, Domn Prea `nalt.</a:t>
            </a:r>
            <a:br/>
            <a:r>
              <a:t>Atotputernic Împărat.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