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de-aş fi văzut cea mai neagră zi:</a:t>
            </a:r>
            <a:br/>
            <a:r>
              <a:t>Domnul păşeşte spre Calvar.</a:t>
            </a:r>
            <a:br/>
            <a:r>
              <a:t>De răi e judecat, lovit şi sfâşiat,</a:t>
            </a:r>
            <a:br/>
            <a:r>
              <a:t>Pe cruce e ţintuit.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 puterea crucii Lui:</a:t>
            </a:r>
            <a:br/>
            <a:r>
              <a:t>Cel Preasfânt făcut păcat;</a:t>
            </a:r>
            <a:br/>
            <a:r>
              <a:t>Vina lumii a purtat</a:t>
            </a:r>
            <a:br/>
            <a:r>
              <a:t>să stăm iertaţi sub crucea Lui.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Văd cumplitu-Ţi chin scris pe chipul Tău,</a:t>
            </a:r>
            <a:br/>
            <a:r>
              <a:t>Greul păcat Te apăsa.</a:t>
            </a:r>
            <a:br/>
            <a:r>
              <a:t>Orice gând amar, orice faptă rea</a:t>
            </a:r>
            <a:br/>
            <a:r>
              <a:t>Fruntea-Ţi încorona.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 puterea crucii Lui:</a:t>
            </a:r>
            <a:br/>
            <a:r>
              <a:t>Cel Preasfânt făcut păcat;</a:t>
            </a:r>
            <a:br/>
            <a:r>
              <a:t>Vina lumii a purtat</a:t>
            </a:r>
            <a:br/>
            <a:r>
              <a:t>să stăm iertaţi sub crucea Lui.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Lumina s-a ascuns, pământul s-a zbătut</a:t>
            </a:r>
            <a:br/>
            <a:r>
              <a:t>Când Creatorul lor S-a stins.</a:t>
            </a:r>
            <a:br/>
            <a:r>
              <a:t>Loc Preasfânt deschis, morți la viață-aduși,     </a:t>
            </a:r>
            <a:br/>
            <a:r>
              <a:t>Glorie! S-a isprăvit!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 puterea crucii Lui:</a:t>
            </a:r>
            <a:br/>
            <a:r>
              <a:t>Cel Preasfânt făcut păcat;</a:t>
            </a:r>
            <a:br/>
            <a:r>
              <a:t>Vina lumii a purtat</a:t>
            </a:r>
            <a:br/>
            <a:r>
              <a:t>să stăm iertaţi sub crucea Lui.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Să-mi văd numele scris în rana Ta,      </a:t>
            </a:r>
            <a:br/>
            <a:r>
              <a:t>Prin jertfa Ta eu liber sunt.</a:t>
            </a:r>
            <a:br/>
            <a:r>
              <a:t>Boldul morţii-i frânt, viu acum trăiesc,</a:t>
            </a:r>
            <a:br/>
            <a:r>
              <a:t>Dragostea Ta a-nvins!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 puterea crucii Lui:     </a:t>
            </a:r>
            <a:br/>
            <a:r>
              <a:t>Miel junghiat pentru noi.</a:t>
            </a:r>
            <a:br/>
            <a:r>
              <a:t>Ce dragoste! Ce preț imens,   </a:t>
            </a:r>
            <a:br/>
            <a:r>
              <a:t>să stăm iertaţi sub crucea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