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scump Părinte, din slăvi divine</a:t>
            </a:r>
            <a:br/>
            <a:r>
              <a:t>Ascultă-mi ruga, primeşte-mi darul!</a:t>
            </a:r>
            <a:br/>
            <a:r>
              <a:t>Binecuvântă blânda fiinţă,</a:t>
            </a:r>
            <a:br/>
            <a:r>
              <a:t>Seninul grai şi zâmbet de copilaş.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vin necazuri, probleme-n viaţă,</a:t>
            </a:r>
            <a:br/>
            <a:r>
              <a:t>În ceasul rugii, ascultă, Tată,</a:t>
            </a:r>
            <a:br/>
            <a:r>
              <a:t>Revarsă-Ți mila şi-l ocroteşte,</a:t>
            </a:r>
            <a:br/>
            <a:r>
              <a:t>Îndrumă-i paşii către Ţara de 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Ajută-l, Doamne, să Te urmeze,</a:t>
            </a:r>
            <a:br/>
            <a:r>
              <a:t>În neagra noapte să lumineze,</a:t>
            </a:r>
            <a:br/>
            <a:r>
              <a:t>Iubirea-ţi sfântă s-o poarte-n suflet</a:t>
            </a:r>
            <a:br/>
            <a:r>
              <a:t>Până în ceruri fi-vom, o, scump Părinte!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