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vino azi, Emanuel,</a:t>
            </a:r>
            <a:br/>
            <a:r>
              <a:t>Răscumpără pe Israel,</a:t>
            </a:r>
            <a:br/>
            <a:r>
              <a:t>El geme sub povara grea</a:t>
            </a:r>
            <a:br/>
            <a:r>
              <a:t>Și zorii-așteaptă-n noaptea 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Săltați! Cântați!</a:t>
            </a:r>
            <a:br/>
            <a:r>
              <a:t>În Israel va reveni Emanuel!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vino, vino, Răsărit,</a:t>
            </a:r>
            <a:br/>
            <a:r>
              <a:t>La cei ce-atâta au tânjit,</a:t>
            </a:r>
            <a:br/>
            <a:r>
              <a:t>Ca bezna nopții s-o străpungi</a:t>
            </a:r>
            <a:br/>
            <a:r>
              <a:t>Și jalea noastră s-o alungi!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Săltați! Cântați!</a:t>
            </a:r>
            <a:br/>
            <a:r>
              <a:t>În Israel va reveni Emanuel!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Înțelepciune din vecii,</a:t>
            </a:r>
            <a:br/>
            <a:r>
              <a:t>Adu uitate armonii,</a:t>
            </a:r>
            <a:br/>
            <a:r>
              <a:t>Că lumea-nstrăinată-ar vrea</a:t>
            </a:r>
            <a:br/>
            <a:r>
              <a:t>Să meargă pe cărarea 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Săltați! Cântați!</a:t>
            </a:r>
            <a:br/>
            <a:r>
              <a:t>În Israel va reveni Emanuel!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ești al neamurilor dor,</a:t>
            </a:r>
            <a:br/>
            <a:r>
              <a:t>O, vino, scump Mântuitor!</a:t>
            </a:r>
            <a:br/>
            <a:r>
              <a:t>Alungă ură și război</a:t>
            </a:r>
            <a:br/>
            <a:r>
              <a:t>Și lasă-ți pacea peste noi!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Săltați! Cântați!</a:t>
            </a:r>
            <a:br/>
            <a:r>
              <a:t>În Israel va reveni Emanuel!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