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Pentru tot ce-n mână ții,</a:t>
            </a:r>
            <a:br/>
            <a:r>
              <a:t>Lume, soare, cer și nori,</a:t>
            </a:r>
            <a:br/>
            <a:r>
              <a:t>Că Te-arăți din prima zi</a:t>
            </a:r>
            <a:br/>
            <a:r>
              <a:t>Și-n iubire ne-mpresori,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bucuroși cântăm,</a:t>
            </a:r>
            <a:br/>
            <a:r>
              <a:t>Imn de slavă-Ți înălțăm.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fiecare ceas,</a:t>
            </a:r>
            <a:br/>
            <a:r>
              <a:t>Zi și noapte-apus și zori,</a:t>
            </a:r>
            <a:br/>
            <a:r>
              <a:t>Pentru muncă și popas,</a:t>
            </a:r>
            <a:br/>
            <a:r>
              <a:t>Lună, stele, câmp și flori,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bucuroși cântăm,</a:t>
            </a:r>
            <a:br/>
            <a:r>
              <a:t>Imn de slavă-Ți înălțăm.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Pentru dragostea-n cămin</a:t>
            </a:r>
            <a:br/>
            <a:r>
              <a:t>Dintre soți, părinți, copii,</a:t>
            </a:r>
            <a:br/>
            <a:r>
              <a:t>Armonie, gând senin,</a:t>
            </a:r>
            <a:br/>
            <a:r>
              <a:t>Pentru dragi prietenii,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bucuroși cântăm,</a:t>
            </a:r>
            <a:br/>
            <a:r>
              <a:t>Imn de slavă-Ți înălțăm.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Pentru că ne-ai dat din plin</a:t>
            </a:r>
            <a:br/>
            <a:r>
              <a:t>Harul Tău nemeritat,</a:t>
            </a:r>
            <a:br/>
            <a:r>
              <a:t>Frumusețe și lumini:</a:t>
            </a:r>
            <a:br/>
            <a:r>
              <a:t>Flori din raiul Tău curat,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bucuroși cântăm,</a:t>
            </a:r>
            <a:br/>
            <a:r>
              <a:t>Imn de slavă-Ți înălțăm.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