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Pentru zâmbet și-ntristare, pentru zori și-apus,</a:t>
            </a:r>
            <a:br/>
            <a:r>
              <a:t>Pentru azi și ce-i în zare, pentru ceasul scurs,</a:t>
            </a:r>
            <a:br/>
            <a:r>
              <a:t>Pentru frici ivite și al inimii plan frânt,</a:t>
            </a:r>
            <a:br/>
            <a:r>
              <a:t>Pentru orice năzuințe, pentru tot ce sunt.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Cristos îmi ajunge,</a:t>
            </a:r>
            <a:br/>
            <a:r>
              <a:t>Cristos îmi ajunge,</a:t>
            </a:r>
            <a:br/>
            <a:r>
              <a:t>Cristos îmi ajunge,</a:t>
            </a:r>
            <a:br/>
            <a:r>
              <a:t>Mi-e de-ajuns doar 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lacrimi curse-n taină, în zdrobiri adânci,</a:t>
            </a:r>
            <a:br/>
            <a:r>
              <a:t>Pentru clipele de spaimă și-nălțări pe stânci,</a:t>
            </a:r>
            <a:br/>
            <a:r>
              <a:t>Pentru atâtea ofuri și-al regretelor pumnal,</a:t>
            </a:r>
            <a:br/>
            <a:r>
              <a:t>Pentru rugăciuni și doruri ce par fără final.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Cristos îmi ajunge,</a:t>
            </a:r>
            <a:br/>
            <a:r>
              <a:t>Cristos îmi ajunge,</a:t>
            </a:r>
            <a:br/>
            <a:r>
              <a:t>Cristos îmi ajunge,</a:t>
            </a:r>
            <a:br/>
            <a:r>
              <a:t>Mi-e de-ajuns doar 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Pentru neputința cărnii, poveri fără sfârșit,</a:t>
            </a:r>
            <a:br/>
            <a:r>
              <a:t>Pentru nopțile-ndoielii, griji și insomnii,</a:t>
            </a:r>
            <a:br/>
            <a:r>
              <a:t>Pentru-mbărbătare și puteri să repornesc,</a:t>
            </a:r>
            <a:br/>
            <a:r>
              <a:t>Pentru-o sfântă îndrăzneală, să lupt să biruiesc.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Cristos îmi ajunge,</a:t>
            </a:r>
            <a:br/>
            <a:r>
              <a:t>Cristos îmi ajunge,</a:t>
            </a:r>
            <a:br/>
            <a:r>
              <a:t>Cristos îmi ajunge,</a:t>
            </a:r>
            <a:br/>
            <a:r>
              <a:t>Mi-e de-ajuns doar El.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