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Peste negre zări răsare sfânta dimineţii Stea,</a:t>
            </a:r>
            <a:br/>
            <a:r>
              <a:t>Ea promite-o zi senină și-n inima mea.</a:t>
            </a:r>
            <a:br/>
            <a:r>
              <a:t>Zori eterni străbat prin neguri,</a:t>
            </a:r>
            <a:br/>
            <a:r>
              <a:t>umbra nopţii e-n apus.</a:t>
            </a:r>
            <a:br/>
            <a:r>
              <a:t>Toţi aşteaptă să Se-arate Soarele etern, Isus!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Duceţi vestea-n lumea largă,</a:t>
            </a:r>
            <a:br/>
            <a:r>
              <a:t>vine Regele promis,</a:t>
            </a:r>
            <a:br/>
            <a:r>
              <a:t>Vremea răului şi-a morţii pieri-va-n abis!</a:t>
            </a:r>
            <a:br/>
            <a:r>
              <a:t>Și va fi zidire nouă, într-o clipă-om fi schimbaţi.</a:t>
            </a:r>
            <a:br/>
            <a:r>
              <a:t>N-auzi vocea ce ne cheamă?</a:t>
            </a:r>
            <a:br/>
            <a:r>
              <a:t>”Treji să fiți, nu-ntârziaţi!”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În curând, pe nori coboară ca un fulger luminos.</a:t>
            </a:r>
            <a:br/>
            <a:r>
              <a:t>Tot pământul se-nfioară, e Domnul Cristos!</a:t>
            </a:r>
            <a:br/>
            <a:r>
              <a:t>Și-orice ochi vedea-va slava Regelui biruitor.</a:t>
            </a:r>
            <a:br/>
            <a:r>
              <a:t>Sfinți din orice neam și secol</a:t>
            </a:r>
            <a:br/>
            <a:r>
              <a:t>Îl vor saluta pe nor.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Până-n zorii-acelei zile, alergarea vom sfârşi.</a:t>
            </a:r>
            <a:br/>
            <a:r>
              <a:t>Şi privindu-L faţă-n faţă, ca El vom fi.</a:t>
            </a:r>
            <a:br/>
            <a:r>
              <a:t>Iar a Lui, care ne iubeşte,</a:t>
            </a:r>
            <a:br/>
            <a:r>
              <a:t>care-n sânge ne-a spălat,</a:t>
            </a:r>
            <a:br/>
            <a:r>
              <a:t>Fie slava şi puterea de acum şi până-n veac.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