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Plini de speranță, Doamne-așteptăm,</a:t>
            </a:r>
            <a:br/>
            <a:r>
              <a:t>Suntem ai Tăi și cu dor Te chemăm!</a:t>
            </a:r>
            <a:br/>
            <a:r>
              <a:t>Tu ești aproape, Emanuel,</a:t>
            </a:r>
            <a:br/>
            <a:r>
              <a:t>Vino, Isuse, vino din cer!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Plini de speranță și-n duh smerit</a:t>
            </a:r>
            <a:br/>
            <a:r>
              <a:t>Tânjim să vii, o, Mesia iubit!</a:t>
            </a:r>
            <a:br/>
            <a:r>
              <a:t>Soare-al dreptății, Domn necuprins,</a:t>
            </a:r>
            <a:br/>
            <a:r>
              <a:t>Vino, Isuse, al păcii Prinț!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Plini de speranță ai Tăi copii</a:t>
            </a:r>
            <a:br/>
            <a:r>
              <a:t>Caută-adevărul cuvintelor vii.</a:t>
            </a:r>
            <a:br/>
            <a:r>
              <a:t>Tu-nțelepciune, Te-ai întrupat,</a:t>
            </a:r>
            <a:br/>
            <a:r>
              <a:t>Vino, Isuse, Domn, Împărat!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Tu, Viață nouă din veșnicii,</a:t>
            </a:r>
            <a:br/>
            <a:r>
              <a:t>Cheia lui David în mâna Ta ții,</a:t>
            </a:r>
            <a:br/>
            <a:r>
              <a:t>O, ne deschide azi inima!</a:t>
            </a:r>
            <a:br/>
            <a:r>
              <a:t>Vino, Isuse, Maranata!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Te așteptăm curând să răsai,</a:t>
            </a:r>
            <a:br/>
            <a:r>
              <a:t>Tu, Floarea slavei, Vlăstar din Isai,</a:t>
            </a:r>
            <a:br/>
            <a:r>
              <a:t>Vin’ și-nflorește-n noi dragostea,</a:t>
            </a:r>
            <a:br/>
            <a:r>
              <a:t>Vino, Isuse, Maranata!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