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Primește, Doamne, darul ce Ți-l aduc acum,</a:t>
            </a:r>
            <a:br/>
            <a:r>
              <a:t>E semnul că de Tine depind pe-acest pământ,</a:t>
            </a:r>
            <a:br/>
            <a:r>
              <a:t>E semnul că de Tine depind pe-acest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Putere-mi dai în muncă și sănătate-n dar,</a:t>
            </a:r>
            <a:br/>
            <a:r>
              <a:t>De Tin’ depind cu totul, căci toate am prin har,</a:t>
            </a:r>
            <a:br/>
            <a:r>
              <a:t>De Tin’ depind cu totul, căci toate am prin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Primește, Doamne, banul, cu bucurie-l dau,</a:t>
            </a:r>
            <a:br/>
            <a:r>
              <a:t>Eu știu, al Tău e, Doamne,</a:t>
            </a:r>
            <a:br/>
            <a:r>
              <a:t>cu el mă-nchin cu drag!</a:t>
            </a:r>
            <a:br/>
            <a:r>
              <a:t>Eu știu, al Tău e, Doamne,</a:t>
            </a:r>
            <a:br/>
            <a:r>
              <a:t>cu el mă-nchin cu drag!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