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ceruri e un tron de slavă, har și judecată,</a:t>
            </a:r>
            <a:br/>
            <a:r>
              <a:t>Acolo închinarea e ca jertfa necurmată.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Și orice preț am mai plăti în urma crucii Sale</a:t>
            </a:r>
            <a:br/>
            <a:r>
              <a:t>Se va schimba în slăvi de har,</a:t>
            </a:r>
            <a:br/>
            <a:r>
              <a:t>Cununi nepieritoare…</a:t>
            </a:r>
            <a:br/>
            <a:r>
              <a:t>Ospățul este pregătit, mireasa-nveșmântată,</a:t>
            </a:r>
            <a:br/>
            <a:r>
              <a:t>O, vino, Mire preaiubit, Amin! " Eu vin îndată!"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ceruri este o cetate de Mielul luminată,</a:t>
            </a:r>
            <a:br/>
            <a:r>
              <a:t>În închinare-I vom sluji ca jertfă necurmată.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"De trei ori sfânt!" cutremură a cerului oștire,</a:t>
            </a:r>
            <a:br/>
            <a:r>
              <a:t>Cu heruvimi înfiorați de teamă și uimire.</a:t>
            </a:r>
            <a:br/>
            <a:r>
              <a:t>Spre vrednicul, măreț Stăpân, ce început nu are</a:t>
            </a:r>
            <a:br/>
            <a:r>
              <a:t>Și-aruncă sfinții-a’ lor cununi,</a:t>
            </a:r>
            <a:br/>
            <a:r>
              <a:t>Căzându-I la picioare.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ceruri e un tron de slavă, har și judecată,</a:t>
            </a:r>
            <a:br/>
            <a:r>
              <a:t>Acolo închinarea e ca jertfa necurmată.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Tărie, cinste, laudă, întelepciune, slavă,</a:t>
            </a:r>
            <a:br/>
            <a:r>
              <a:t>Putere, bogăție spre Mielul și spre Tatăl!</a:t>
            </a:r>
            <a:br/>
            <a:r>
              <a:t>Ești vrednic, Tu, ce-ai fost jertfit, </a:t>
            </a:r>
            <a:br/>
            <a:r>
              <a:t>prin sânge nepătat </a:t>
            </a:r>
            <a:br/>
            <a:r>
              <a:t>Ne-ai curățit și pentru Tatăl ne-ai răscumpărat!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ceruri e un tron de slavă, har și judecată,</a:t>
            </a:r>
            <a:br/>
            <a:r>
              <a:t>Acolo închinarea e ca jertfa necurmată.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Cel de pe tron e Suveranul, a Lui e-mpărăția,</a:t>
            </a:r>
            <a:br/>
            <a:r>
              <a:t>A Lui e slava, judecata, a Lui e mântuirea!</a:t>
            </a:r>
            <a:br/>
            <a:r>
              <a:t>Mânia Lui e de temut, e ultimul cuvânt,</a:t>
            </a:r>
            <a:br/>
            <a:r>
              <a:t>E condamnare pentru cei ce împotrivă-I sunt.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ceruri e un tron de slavă, har și judecată,</a:t>
            </a:r>
            <a:br/>
            <a:r>
              <a:t>Acolo închinarea e ca jertfa necurmată.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"Precum în cer și pe pământ" e voia Lui măreață,</a:t>
            </a:r>
            <a:br/>
            <a:r>
              <a:t>Cei ce rămâne-vor cu El vor stăpâni în viață!</a:t>
            </a:r>
            <a:br/>
            <a:r>
              <a:t>"Precum în cer și pe pământ"</a:t>
            </a:r>
            <a:br/>
            <a:r>
              <a:t>Curând se va-mplini,</a:t>
            </a:r>
            <a:br/>
            <a:r>
              <a:t>Ferice e de cel ce rabdă până-n acea zi!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ceruri e un tron de slavă, har și judecată,</a:t>
            </a:r>
            <a:br/>
            <a:r>
              <a:t>Acolo închinarea e ca jertfa necurmată.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