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Şadai, El Şadai, Înălţate Adonai,</a:t>
            </a:r>
            <a:br/>
            <a:r>
              <a:t>Neschimbat din veşnicii,</a:t>
            </a:r>
            <a:br/>
            <a:r>
              <a:t>Neschimbat în veci rămâi,</a:t>
            </a:r>
            <a:br/>
            <a:r>
              <a:t>El Şadai, El Şadai, Preaiubite Adonai,</a:t>
            </a:r>
            <a:br/>
            <a:r>
              <a:t>Te-adorăm în duh şi-n grai: El Şadai.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iubire ai jertfit și pe Isaac l-ai izbăvit,</a:t>
            </a:r>
            <a:br/>
            <a:r>
              <a:t>Braţul tare-ai ridicat, marea s-a făcut uscat.</a:t>
            </a:r>
            <a:br/>
            <a:r>
              <a:t>Ai salvat-o pe Agar căci Tu îl vezi pe cel fugar,</a:t>
            </a:r>
            <a:br/>
            <a:r>
              <a:t>Şi din Egipt pe robi i-ai slobozit.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Şadai, El Şadai, Înălţate Adonai,</a:t>
            </a:r>
            <a:br/>
            <a:r>
              <a:t>Neschimbat din veşnicii,</a:t>
            </a:r>
            <a:br/>
            <a:r>
              <a:t>Neschimbat în veci rămâi,</a:t>
            </a:r>
            <a:br/>
            <a:r>
              <a:t>El Şadai, El Şadai, Preaiubite Adonai,</a:t>
            </a:r>
            <a:br/>
            <a:r>
              <a:t>Te-adorăm în duh şi-n grai: El Şadai.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Scripturi ne-ai arătat că Fiul Tău S-a întrupat,</a:t>
            </a:r>
            <a:br/>
            <a:r>
              <a:t>Că la oameni ai trimis pe Mesia Cel promis.</a:t>
            </a:r>
            <a:br/>
            <a:r>
              <a:t>Dar puţini au înţeles că El e Mielul cel ales,</a:t>
            </a:r>
            <a:br/>
            <a:r>
              <a:t>Şi-al Tău plan s-a împlinit</a:t>
            </a:r>
            <a:br/>
            <a:r>
              <a:t>Prin Isus cel răstignit.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Şadai, El Şadai, Înălţate Adonai,</a:t>
            </a:r>
            <a:br/>
            <a:r>
              <a:t>Neschimbat din veşnicii,</a:t>
            </a:r>
            <a:br/>
            <a:r>
              <a:t>Neschimbat în veci rămâi,</a:t>
            </a:r>
            <a:br/>
            <a:r>
              <a:t>El Şadai, El Şadai, Preaiubite Adonai,</a:t>
            </a:r>
            <a:br/>
            <a:r>
              <a:t>Te-adorăm în duh şi-n grai: El Şadai.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