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Doamne, fă-ne credincioși,</a:t>
            </a:r>
            <a:br/>
            <a:r>
              <a:t>Cu Tine să umblăm,</a:t>
            </a:r>
            <a:br/>
            <a:r>
              <a:t>La altul să nu ne ducem nicidecum,</a:t>
            </a:r>
            <a:br/>
            <a:r>
              <a:t>Cuvintele ce ni le dai sunt viață și duh,</a:t>
            </a:r>
            <a:br/>
            <a:r>
              <a:t>Căci al Lui Dumnezeu Cristos ești Tu.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Paștele se-apropiau; veniseră cinci mii</a:t>
            </a:r>
            <a:br/>
            <a:r>
              <a:t>De unde să dea celor nevoiți?</a:t>
            </a:r>
            <a:br/>
            <a:r>
              <a:t>Isus luat-a pâinile, mulțumit-a Tatălui</a:t>
            </a:r>
            <a:br/>
            <a:r>
              <a:t>Și flămânzilor le-a-mpărășit.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După Mântuitorul o mulțime mergea,</a:t>
            </a:r>
            <a:br/>
            <a:r>
              <a:t>Căutându-și pâinea de zi cu zi.</a:t>
            </a:r>
            <a:br/>
            <a:r>
              <a:t>”Căutați mâncarea pentru viața veșnică,</a:t>
            </a:r>
            <a:br/>
            <a:r>
              <a:t>a spus El,</a:t>
            </a:r>
            <a:br/>
            <a:r>
              <a:t>Așa nicicând voi nu veți flămânzi.”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cer de sus M-am pogorât,</a:t>
            </a:r>
            <a:br/>
            <a:r>
              <a:t>Voia Tatălui s-o fac</a:t>
            </a:r>
            <a:br/>
            <a:r>
              <a:t>Și cine-n Mine crede va trăi.</a:t>
            </a:r>
            <a:br/>
            <a:r>
              <a:t>Cine vine la Mine și la Tatăl a venit,</a:t>
            </a:r>
            <a:br/>
            <a:r>
              <a:t>Afar' pe-acela nu-l vom izgoni.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Pâinea ce dă viața veșnică sunt Eu,</a:t>
            </a:r>
            <a:br/>
            <a:r>
              <a:t>Trupul Meu și sângele-Mi luați,</a:t>
            </a:r>
            <a:br/>
            <a:r>
              <a:t>Pentru viața lumii altă hrană nu e,</a:t>
            </a:r>
            <a:br/>
            <a:r>
              <a:t>Veniți la Mine și vă săturați.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Pâine a vieții pogorâtă din cer,</a:t>
            </a:r>
            <a:br/>
            <a:r>
              <a:t>Dă-ni-Te pe Tine nouă astăzi!</a:t>
            </a:r>
            <a:br/>
            <a:r>
              <a:t>Pâine cerească, de la Tatăl ai venit,</a:t>
            </a:r>
            <a:br/>
            <a:r>
              <a:t>Dă-ni-Te pe Tine, Isuse, pururea!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