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Suflete, binecuvintează-L pe Domnul,</a:t>
            </a:r>
            <a:br/>
            <a:r>
              <a:t>Inima mea, Numele Lui cel sfânt!</a:t>
            </a:r>
            <a:br/>
            <a:r>
              <a:t>Suflete, binecuvintează-L pe Domnul,</a:t>
            </a:r>
            <a:br/>
            <a:r>
              <a:t>Niciuna din binefacerile Lui nu uita!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El îți iartă toate păcatele tale,</a:t>
            </a:r>
            <a:br/>
            <a:r>
              <a:t>Te vindecă de neputința ta.</a:t>
            </a:r>
            <a:br/>
            <a:r>
              <a:t>El îți izbăvește viața din groapă,</a:t>
            </a:r>
            <a:br/>
            <a:r>
              <a:t>Te-ncununează cu bunătatea Sa!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Suflete, binecuvintează-L pe Domnul,</a:t>
            </a:r>
            <a:br/>
            <a:r>
              <a:t>Inima mea, Numele Lui cel sfânt!</a:t>
            </a:r>
            <a:br/>
            <a:r>
              <a:t>Suflete, binecuvintează-L pe Domnul,</a:t>
            </a:r>
            <a:br/>
            <a:r>
              <a:t>Niciuna din binefacerile Lui nu uita!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Îndurător și milostiv este Domnul,</a:t>
            </a:r>
            <a:br/>
            <a:r>
              <a:t>Răbdător îndelung, în bunătate bogat.</a:t>
            </a:r>
            <a:br/>
            <a:r>
              <a:t>El nu se ceartă fără încetare,</a:t>
            </a:r>
            <a:br/>
            <a:r>
              <a:t>Mânia El nu Și-o ține în veac.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Suflete, binecuvintează-L pe Domnul,</a:t>
            </a:r>
            <a:br/>
            <a:r>
              <a:t>Inima mea, Numele Lui cel sfânt!</a:t>
            </a:r>
            <a:br/>
            <a:r>
              <a:t>Suflete, binecuvintează-L pe Domnul,</a:t>
            </a:r>
            <a:br/>
            <a:r>
              <a:t>Niciuna din binefacerile Lui nu uita!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Cerul, pământul cât sunt de-ndepărtate,</a:t>
            </a:r>
            <a:br/>
            <a:r>
              <a:t>Nu pot cuprinde bunătatea Lui!</a:t>
            </a:r>
            <a:br/>
            <a:r>
              <a:t>Răsăritul, apusul sunt mult prea apropiate,</a:t>
            </a:r>
            <a:br/>
            <a:r>
              <a:t>Față de cât depărtează vina de la noi!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Suflete, binecuvintează-L pe Domnul,</a:t>
            </a:r>
            <a:br/>
            <a:r>
              <a:t>Inima mea, Numele Lui cel sfânt!</a:t>
            </a:r>
            <a:br/>
            <a:r>
              <a:t>Suflete, binecuvintează-L pe Domnul,</a:t>
            </a:r>
            <a:br/>
            <a:r>
              <a:t>Niciuna din binefacerile Lui nu uita!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