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Rămâi cu noi, o, Duh Preasfânt,</a:t>
            </a:r>
            <a:br/>
            <a:r>
              <a:t>rămâi și ne învață</a:t>
            </a:r>
            <a:br/>
            <a:r>
              <a:t>Cum să vorbim, cum să iubim,</a:t>
            </a:r>
            <a:br/>
            <a:r>
              <a:t>cum să trăim în viață.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Oprește forfota din jur,</a:t>
            </a:r>
            <a:br/>
            <a:r>
              <a:t>ispita și gâlceava,</a:t>
            </a:r>
            <a:br/>
            <a:r>
              <a:t>Și-nvață-ne lui Dumnezeu</a:t>
            </a:r>
            <a:br/>
            <a:r>
              <a:t>să știm să-I spunem „Ava!”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Duh, pecete de neșters,</a:t>
            </a:r>
            <a:br/>
            <a:r>
              <a:t>a dragostei divine,</a:t>
            </a:r>
            <a:br/>
            <a:r>
              <a:t>Întipărește chipul blând</a:t>
            </a:r>
            <a:br/>
            <a:r>
              <a:t>al lui Cristos în mine.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mă lăsa să vreau, să pot</a:t>
            </a:r>
            <a:br/>
            <a:r>
              <a:t>să plec pe altă cale,</a:t>
            </a:r>
            <a:br/>
            <a:r>
              <a:t>Sau să nu vreau să-mpărtășesc</a:t>
            </a:r>
            <a:br/>
            <a:r>
              <a:t>din darurile tale!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Duh venit din slăvi cerești,</a:t>
            </a:r>
            <a:br/>
            <a:r>
              <a:t>mă-nvață cu răbdare</a:t>
            </a:r>
            <a:br/>
            <a:r>
              <a:t>Să-mi țin privirea numai sus,</a:t>
            </a:r>
            <a:br/>
            <a:r>
              <a:t>la slava viitoare!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