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Rege și Rob smerit, Sfânt Slujitor mărit,</a:t>
            </a:r>
            <a:br/>
            <a:r>
              <a:t>Din slăvi cerești venind</a:t>
            </a:r>
            <a:br/>
            <a:r>
              <a:t>Și luând chip de om,</a:t>
            </a:r>
            <a:br/>
            <a:r>
              <a:t>Umil S-a aplecat,</a:t>
            </a:r>
            <a:br/>
            <a:r>
              <a:t>Cel Veșnic ne-a spălat,</a:t>
            </a:r>
            <a:br/>
            <a:r>
              <a:t>Cel Necuprins, Cel Viu, Eternul,</a:t>
            </a:r>
            <a:br/>
            <a:r>
              <a:t>Morții S-a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Taină de nepătruns,</a:t>
            </a:r>
            <a:br/>
            <a:r>
              <a:t>Miel frânt și Domn de sus,</a:t>
            </a:r>
            <a:br/>
            <a:r>
              <a:t>Vreau să-Ți cânt Ție,</a:t>
            </a:r>
            <a:br/>
            <a:r>
              <a:t>Tu ești Domnul meu!</a:t>
            </a:r>
            <a:br/>
            <a:r>
              <a:t>Ești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S-asculte a-nvățat</a:t>
            </a:r>
            <a:br/>
            <a:r>
              <a:t>Și-n moarte S-a-mbrăcat,</a:t>
            </a:r>
            <a:br/>
            <a:r>
              <a:t>A cucerit smerit, pe lemn suferind,</a:t>
            </a:r>
            <a:br/>
            <a:r>
              <a:t>Durerii S-a supus și viață ne-a adus;</a:t>
            </a:r>
            <a:br/>
            <a:r>
              <a:t>Când Se ruga ”O, iartă-i, Tată!”,</a:t>
            </a:r>
            <a:br/>
            <a:r>
              <a:t>Noi L-am străpuns.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Taină de nepătruns,</a:t>
            </a:r>
            <a:br/>
            <a:r>
              <a:t>Miel frânt și Domn de sus,</a:t>
            </a:r>
            <a:br/>
            <a:r>
              <a:t>Vreau să-Ți cânt Ție,</a:t>
            </a:r>
            <a:br/>
            <a:r>
              <a:t>Tu ești Domnul meu!</a:t>
            </a:r>
            <a:br/>
            <a:r>
              <a:t>Ești Domnul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Cel sfânt, Cel Preaînalt</a:t>
            </a:r>
            <a:br/>
            <a:r>
              <a:t>Slava Și-a dezbrăcat,</a:t>
            </a:r>
            <a:br/>
            <a:r>
              <a:t>Și-n slăbiciunea Sa iubire-am aflat,</a:t>
            </a:r>
            <a:br/>
            <a:r>
              <a:t>Al veșniciei Domn blând a îngenuncheat</a:t>
            </a:r>
            <a:br/>
            <a:r>
              <a:t>La tronul slavei Lui</a:t>
            </a:r>
            <a:br/>
            <a:r>
              <a:t>Cu cinste ne-a ridicat.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Taină de nepătruns,</a:t>
            </a:r>
            <a:br/>
            <a:r>
              <a:t>Miel frânt și Domn de sus,</a:t>
            </a:r>
            <a:br/>
            <a:r>
              <a:t>Vreau să-Ți cânt Ție,</a:t>
            </a:r>
            <a:br/>
            <a:r>
              <a:t>Tu ești Domnul meu!</a:t>
            </a:r>
            <a:br/>
            <a:r>
              <a:t>Ești Domnul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