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Ridică-te, oştirea lui Cristos,</a:t>
            </a:r>
            <a:br/>
            <a:r>
              <a:t>la chemarea Lui răspunde!</a:t>
            </a:r>
            <a:br/>
            <a:r>
              <a:t>Chiar cei mai slabi să spună: „Tari suntem,</a:t>
            </a:r>
            <a:br/>
            <a:r>
              <a:t>întăriţi de-a Lui putere”.</a:t>
            </a:r>
            <a:br/>
            <a:r>
              <a:t>Iar prin credinţă şi­-adevăr,</a:t>
            </a:r>
            <a:br/>
            <a:r>
              <a:t>minciuna celui rău surpând,</a:t>
            </a:r>
            <a:br/>
            <a:r>
              <a:t>Vom căuta, de dragoste mânaţi,</a:t>
            </a:r>
            <a:br/>
            <a:r>
              <a:t>din foc pe mulţi să-i scoatem.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De dragul sufletelor prinse-­n laţ,</a:t>
            </a:r>
            <a:br/>
            <a:r>
              <a:t>noi luptăm cu-amăgitorul,</a:t>
            </a:r>
            <a:br/>
            <a:r>
              <a:t>Iar sabia ce vindecă răniţi,</a:t>
            </a:r>
            <a:br/>
            <a:r>
              <a:t>mânuim cu vrednicie.</a:t>
            </a:r>
            <a:br/>
            <a:r>
              <a:t>Chiar în vâltoarea luptei prinşi,</a:t>
            </a:r>
            <a:br/>
            <a:r>
              <a:t>rămânem ferm încredinţaţi:</a:t>
            </a:r>
            <a:br/>
            <a:r>
              <a:t>Cristos va lua, răsplată-a jertfei Lui,</a:t>
            </a:r>
            <a:br/>
            <a:r>
              <a:t>neamurile-n moştenire.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Vino şi vezi iubirea, mila Lui,</a:t>
            </a:r>
            <a:br/>
            <a:r>
              <a:t>când Cristos e frânt pe cruce,</a:t>
            </a:r>
            <a:br/>
            <a:r>
              <a:t>Apoi duşmanii Lui ce zac zdrobiţi,</a:t>
            </a:r>
            <a:br/>
            <a:r>
              <a:t>când din moarte El învie.</a:t>
            </a:r>
            <a:br/>
            <a:r>
              <a:t>El se iveşte din mormânt</a:t>
            </a:r>
            <a:br/>
            <a:r>
              <a:t>și-ncepe-al biruinţei cânt</a:t>
            </a:r>
            <a:br/>
            <a:r>
              <a:t>Ce curge-adânc şi creşte neoprit</a:t>
            </a:r>
            <a:br/>
            <a:r>
              <a:t>până­-n ziua veşniciei.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O, Sfinte Duh, dă har să biruim</a:t>
            </a:r>
            <a:br/>
            <a:r>
              <a:t>orice piedică pe cale,</a:t>
            </a:r>
            <a:br/>
            <a:r>
              <a:t>Şi, cu credinţă alergând spre ţel,</a:t>
            </a:r>
            <a:br/>
            <a:r>
              <a:t>să primim cununa slavei.</a:t>
            </a:r>
            <a:br/>
            <a:r>
              <a:t>În timp ce-un nor de martori vii</a:t>
            </a:r>
            <a:br/>
            <a:r>
              <a:t>vestesc a' harului isprăvi,</a:t>
            </a:r>
            <a:br/>
            <a:r>
              <a:t>Tânjim şi noi s-ajungem ziua când</a:t>
            </a:r>
            <a:br/>
            <a:r>
              <a:t>cu Isus vom sta în slavă.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