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 vină-mpărăția Ta, ne rugăm,</a:t>
            </a:r>
            <a:br/>
            <a:r>
              <a:t>și voia Ta să fie am dori,</a:t>
            </a:r>
            <a:br/>
            <a:r>
              <a:t>Dar șovăim când ne trimiți să Îți purtăm mesajul împăcării.</a:t>
            </a:r>
            <a:br/>
            <a:r>
              <a:t>De slăbiciuni și temeri suntem striviți</a:t>
            </a:r>
            <a:br/>
            <a:r>
              <a:t>când înspre noi privirea ne-o-ndreptăm,</a:t>
            </a:r>
            <a:br/>
            <a:r>
              <a:t>Dar când spre Tine ochii noștri-s ațintiți,</a:t>
            </a:r>
            <a:br/>
            <a:r>
              <a:t>primim curaj să Te-ascultăm,</a:t>
            </a:r>
            <a:br/>
            <a:r>
              <a:t>mesajul vieții să-l purtăm.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 Ta e puterea pe pământ și-n cer</a:t>
            </a:r>
            <a:br/>
            <a:r>
              <a:t>și-alături de noi Tu vei lucra.</a:t>
            </a:r>
            <a:br/>
            <a:r>
              <a:t>Să mergem fără teamă înspre cei ce pier,</a:t>
            </a:r>
            <a:br/>
            <a:r>
              <a:t>vestea bună să dăm despre Împărăția Ta,</a:t>
            </a:r>
            <a:br/>
            <a:r>
              <a:t>despre împărăția 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ai promis că lângă noi ai să fii</a:t>
            </a:r>
            <a:br/>
            <a:r>
              <a:t>și Duhul Tău cel sfânt ne va-ntări,</a:t>
            </a:r>
            <a:br/>
            <a:r>
              <a:t>Astfel ca cei pierduți să poată auzi</a:t>
            </a:r>
            <a:br/>
            <a:r>
              <a:t>mesajul împăcării.</a:t>
            </a:r>
            <a:br/>
            <a:r>
              <a:t>De întuneric zac atâția învinși</a:t>
            </a:r>
            <a:br/>
            <a:r>
              <a:t>și-n mila Ta dorești să-i mântuiești.</a:t>
            </a:r>
            <a:br/>
            <a:r>
              <a:t>Prin harul Tău dorim să fim ai Tăi trimiși,</a:t>
            </a:r>
            <a:br/>
            <a:r>
              <a:t>prin noi mesajul să-Ți vestești</a:t>
            </a:r>
            <a:br/>
            <a:r>
              <a:t>și-n orice loc să-mpărățești.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 Ta e puterea pe pământ și-n cer</a:t>
            </a:r>
            <a:br/>
            <a:r>
              <a:t>și-alături de noi Tu vei lucra.</a:t>
            </a:r>
            <a:br/>
            <a:r>
              <a:t>Să mergem fără teamă înspre cei ce pier,</a:t>
            </a:r>
            <a:br/>
            <a:r>
              <a:t>vestea bună să dăm despre Împărăția Ta,</a:t>
            </a:r>
            <a:br/>
            <a:r>
              <a:t>despre împărăția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