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Se-aud pașii Domnului venind,</a:t>
            </a:r>
            <a:br/>
            <a:r>
              <a:t>Așteaptă liniștit.</a:t>
            </a:r>
            <a:br/>
            <a:r>
              <a:t>Luceferi în jur se-aprind,</a:t>
            </a:r>
            <a:br/>
            <a:r>
              <a:t>Pământul e sfințit.</a:t>
            </a:r>
            <a:br/>
            <a:r>
              <a:t>În El nu vezi păcat,</a:t>
            </a:r>
            <a:br/>
            <a:r>
              <a:t>E sfânt și preacurat.</a:t>
            </a:r>
            <a:br/>
            <a:r>
              <a:t>Rămâi liniștit în fața Lui</a:t>
            </a:r>
            <a:br/>
            <a:r>
              <a:t>și-nchină-te smerit!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E-aici Împăratul cel Preasfânt,</a:t>
            </a:r>
            <a:br/>
            <a:r>
              <a:t>În glorie ‘nălțat,</a:t>
            </a:r>
            <a:br/>
            <a:r>
              <a:t>Cu flacăra Lui arzând</a:t>
            </a:r>
            <a:br/>
            <a:r>
              <a:t>Ce-i rău și întinat.</a:t>
            </a:r>
            <a:br/>
            <a:r>
              <a:t>Aici e Cel din veci,</a:t>
            </a:r>
            <a:br/>
            <a:r>
              <a:t>Lumina lumii-ntregi,</a:t>
            </a:r>
            <a:br/>
            <a:r>
              <a:t>Rămâi liniștit în fața Lui</a:t>
            </a:r>
            <a:br/>
            <a:r>
              <a:t>și-nchină-te curat!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E-aici Domnul cu puterea Sa,</a:t>
            </a:r>
            <a:br/>
            <a:r>
              <a:t>Fă-ți liniște-n adânc!</a:t>
            </a:r>
            <a:br/>
            <a:r>
              <a:t>Doar El poate vindeca</a:t>
            </a:r>
            <a:br/>
            <a:r>
              <a:t>Cu glasul Lui preablând.</a:t>
            </a:r>
            <a:br/>
            <a:r>
              <a:t>Nimic nu-I e prea greu,</a:t>
            </a:r>
            <a:br/>
            <a:r>
              <a:t>Te-ncrede-n harul Său,</a:t>
            </a:r>
            <a:br/>
            <a:r>
              <a:t>Rămâi liniștit în fața Lui</a:t>
            </a:r>
            <a:br/>
            <a:r>
              <a:t>Și-ascultă-al Său Cuvânt!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