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Sfânt Cuvânt din veșnicii</a:t>
            </a:r>
            <a:br/>
            <a:r>
              <a:t>Ne conduci, ne susții;</a:t>
            </a:r>
            <a:br/>
            <a:r>
              <a:t>Inima lui Dumnezeu</a:t>
            </a:r>
            <a:br/>
            <a:r>
              <a:t>Ne arăți în versul Tău.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Sfânt Cuvânt, la noi venit</a:t>
            </a:r>
            <a:br/>
            <a:r>
              <a:t>Tu ni Te-ai descoperit</a:t>
            </a:r>
            <a:br/>
            <a:r>
              <a:t>În viața lui Isus</a:t>
            </a:r>
            <a:br/>
            <a:r>
              <a:t>Ce pentru noi a fost străpuns.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Sfânt Cuvânt neschimbat,</a:t>
            </a:r>
            <a:br/>
            <a:r>
              <a:t>Viața Tu ne-ai transformat.</a:t>
            </a:r>
            <a:br/>
            <a:r>
              <a:t>Ne deschidem inima</a:t>
            </a:r>
            <a:br/>
            <a:r>
              <a:t>Să ascultăm de vocea 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Sfânt Cuvânt, și credincios,</a:t>
            </a:r>
            <a:br/>
            <a:r>
              <a:t>Toarnă-Ți harul glorios,</a:t>
            </a:r>
            <a:br/>
            <a:r>
              <a:t>Să purtăm victorios</a:t>
            </a:r>
            <a:br/>
            <a:r>
              <a:t>Chipul sfânt al lui Cristos.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Sfânt Cuvânt de viață plin,</a:t>
            </a:r>
            <a:br/>
            <a:r>
              <a:t>Dă-ne ajutor deplin,</a:t>
            </a:r>
            <a:br/>
            <a:r>
              <a:t>Să pășim pe calea Ta</a:t>
            </a:r>
            <a:br/>
            <a:r>
              <a:t>Până-n ceruri vom intra.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Sfânt Cuvânt neschimbat,</a:t>
            </a:r>
            <a:br/>
            <a:r>
              <a:t>Viața Tu ne-ai transformat.</a:t>
            </a:r>
            <a:br/>
            <a:r>
              <a:t>Ne deschidem inima</a:t>
            </a:r>
            <a:br/>
            <a:r>
              <a:t>Să ascultăm de vocea 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