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ingur, îndurerat,</a:t>
            </a:r>
            <a:br/>
            <a:r>
              <a:t>Purtând blestemul greu,</a:t>
            </a:r>
            <a:br/>
            <a:r>
              <a:t>Isus murea zdrobit pentru m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cununat cu spini,</a:t>
            </a:r>
            <a:br/>
            <a:r>
              <a:t>Cu trupul plin de răni,</a:t>
            </a:r>
            <a:br/>
            <a:r>
              <a:t>Isus murea smerit pentru m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Batjocorit, hulit,</a:t>
            </a:r>
            <a:br/>
            <a:r>
              <a:t>Pe cruce pironit,</a:t>
            </a:r>
            <a:br/>
            <a:r>
              <a:t>Isus tăcea murind pentru m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e-al dragostei altar,</a:t>
            </a:r>
            <a:br/>
            <a:r>
              <a:t>Isus S-a mistuit,</a:t>
            </a:r>
            <a:br/>
            <a:r>
              <a:t>Ca Miel făr’ de cusur pentru m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