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Stai liniştit, de partea ta e Domnul,</a:t>
            </a:r>
            <a:br/>
            <a:r>
              <a:t>Suflete-al meu, du-ţi crucea răbdător.</a:t>
            </a:r>
            <a:br/>
            <a:r>
              <a:t>Va rândui şi va purta de grijă</a:t>
            </a:r>
            <a:br/>
            <a:r>
              <a:t>Cel care-n toate e neschimbător.</a:t>
            </a:r>
            <a:br/>
            <a:r>
              <a:t>Stai liniştit, prin spini, cerescul Prieten</a:t>
            </a:r>
            <a:br/>
            <a:r>
              <a:t>Te duce-n sus, spre-un fericit liman.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Stai liniştit, că Dumnezeu, fii sigur,</a:t>
            </a:r>
            <a:br/>
            <a:r>
              <a:t>Ca ieri, şi mâine te-a călăuzi.</a:t>
            </a:r>
            <a:br/>
            <a:r>
              <a:t>Nu şovăi, fii tare în nădejde,</a:t>
            </a:r>
            <a:br/>
            <a:r>
              <a:t>Ce-i azi mister, curând s-a desluşi.</a:t>
            </a:r>
            <a:br/>
            <a:r>
              <a:t>Stai liniştit, furtuna-şi mai cunoaşte</a:t>
            </a:r>
            <a:br/>
            <a:r>
              <a:t>Stăpânul ei, ce vântu-a potolit.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Stai liniştit când cei mai dragi se duc</a:t>
            </a:r>
            <a:br/>
            <a:r>
              <a:t>Şi-ntunecată-i valea plângerii;</a:t>
            </a:r>
            <a:br/>
            <a:r>
              <a:t>Atunci mai bine inima-I vei şti</a:t>
            </a:r>
            <a:br/>
            <a:r>
              <a:t>Când El dureri şi frici va domoli.</a:t>
            </a:r>
            <a:br/>
            <a:r>
              <a:t>Stai liniştit, din plinătatea Sa</a:t>
            </a:r>
            <a:br/>
            <a:r>
              <a:t>Va răsplăti Isus tot ce ne 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Stai liniştit, curând soseşte ziua</a:t>
            </a:r>
            <a:br/>
            <a:r>
              <a:t>Când veşnic în prezenţa Lui vom sta.</a:t>
            </a:r>
            <a:br/>
            <a:r>
              <a:t>Lacrimi, căderi dispar, iar curăţia</a:t>
            </a:r>
            <a:br/>
            <a:r>
              <a:t>Şi bucuria dragostei renasc.</a:t>
            </a:r>
            <a:br/>
            <a:r>
              <a:t>Stai liniştit, când piere ce-i vremelnic,</a:t>
            </a:r>
            <a:br/>
            <a:r>
              <a:t>Teferi şi fericiţi ne-om revedea.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Stai liniştit, al laudei cânt începe</a:t>
            </a:r>
            <a:br/>
            <a:r>
              <a:t>Chiar pe pământ, crezând în Cel Prea-nalt;</a:t>
            </a:r>
            <a:br/>
            <a:r>
              <a:t>Prin orice faptă şi cuvânt sfinţeşte-L;</a:t>
            </a:r>
            <a:br/>
            <a:r>
              <a:t>Cu-adevărat tu astfel Îl înalţi.</a:t>
            </a:r>
            <a:br/>
            <a:r>
              <a:t>Stai liniştit: divinul Soare-al vieţii</a:t>
            </a:r>
            <a:br/>
            <a:r>
              <a:t>Mai luminos prin nori Se va ivi.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