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un pribeag fără de țară,</a:t>
            </a:r>
            <a:br/>
            <a:r>
              <a:t>rătăcitor prin lung pustiu,</a:t>
            </a:r>
            <a:br/>
            <a:r>
              <a:t>Dar am în ceruri o comoară</a:t>
            </a:r>
            <a:br/>
            <a:r>
              <a:t>Și țara mea e-n veșnicii.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 să-L văd pe Domnul,</a:t>
            </a:r>
            <a:br/>
            <a:r>
              <a:t>să nu mai fiu un peregrin,</a:t>
            </a:r>
            <a:br/>
            <a:r>
              <a:t>Căci după ce-am să trec Iordanul,</a:t>
            </a:r>
            <a:br/>
            <a:r>
              <a:t>se va sfârși al meu suspin.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Voi lepăda a mea povară,</a:t>
            </a:r>
            <a:br/>
            <a:r>
              <a:t>eliberat de crucea grea.</a:t>
            </a:r>
            <a:br/>
            <a:r>
              <a:t>Nădejdea mea nu o să moară,</a:t>
            </a:r>
            <a:br/>
            <a:r>
              <a:t>căci voi intra-n odihna 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 să-L văd pe Domnul,</a:t>
            </a:r>
            <a:br/>
            <a:r>
              <a:t>să nu mai fiu un peregrin,</a:t>
            </a:r>
            <a:br/>
            <a:r>
              <a:t>Căci după ce-am să trec Iordanul,</a:t>
            </a:r>
            <a:br/>
            <a:r>
              <a:t>se va sfârși al meu suspin.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vezi ce grea e-naintarea,</a:t>
            </a:r>
            <a:br/>
            <a:r>
              <a:t>mă lupt să biruiesc mereu!</a:t>
            </a:r>
            <a:br/>
            <a:r>
              <a:t>Un dor nespus mă cheamă-acasă,</a:t>
            </a:r>
            <a:br/>
            <a:r>
              <a:t>e dorul după Dumnezeu!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 să-L văd pe Domnul,</a:t>
            </a:r>
            <a:br/>
            <a:r>
              <a:t>să nu mai fiu un peregrin,</a:t>
            </a:r>
            <a:br/>
            <a:r>
              <a:t>Căci după ce-am să trec Iordanul,</a:t>
            </a:r>
            <a:br/>
            <a:r>
              <a:t>se va sfârși al meu suspin.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Și voi parcurge calea toată</a:t>
            </a:r>
            <a:br/>
            <a:r>
              <a:t>și voi ajunge-al meu sfârșit.</a:t>
            </a:r>
            <a:br/>
            <a:r>
              <a:t>Primit voi fi cu bucurie</a:t>
            </a:r>
            <a:br/>
            <a:r>
              <a:t>acasă, când voi fi sosit!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 să-L văd pe Domnul,</a:t>
            </a:r>
            <a:br/>
            <a:r>
              <a:t>să nu mai fiu un peregrin,</a:t>
            </a:r>
            <a:br/>
            <a:r>
              <a:t>Căci după ce-am să trec Iordanul,</a:t>
            </a:r>
            <a:br/>
            <a:r>
              <a:t>se va sfârși al meu suspin.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