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Te-am aflat pe Tine, Doamne,</a:t>
            </a:r>
            <a:br/>
            <a:r>
              <a:t>Și aceasta mi-e de-ajuns,</a:t>
            </a:r>
            <a:br/>
            <a:r>
              <a:t>Tu-mi ești dezlegarea-ntreagă</a:t>
            </a:r>
            <a:br/>
            <a:r>
              <a:t>Și-a-ntrebărilor răspuns;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Tu ești tot, Tu umpli totul,</a:t>
            </a:r>
            <a:br/>
            <a:r>
              <a:t>Fericit sunt pe pământ!</a:t>
            </a:r>
            <a:br/>
            <a:r>
              <a:t>/: Tot am dat, primit-am totul</a:t>
            </a:r>
            <a:br/>
            <a:r>
              <a:t>N-am nimic și rege sunt!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Viață, suferință, moarte,</a:t>
            </a:r>
            <a:br/>
            <a:r>
              <a:t>Totul este-n mâna Ta</a:t>
            </a:r>
            <a:br/>
            <a:r>
              <a:t>Și în Tine, Doamne, totul</a:t>
            </a:r>
            <a:br/>
            <a:r>
              <a:t>Am acum și voi avea!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Te-am aflat pe Tine, Doamne,</a:t>
            </a:r>
            <a:br/>
            <a:r>
              <a:t>Și aceasta mi-e deajuns,</a:t>
            </a:r>
            <a:br/>
            <a:r>
              <a:t>/: Tu ești pacea vieții mele</a:t>
            </a:r>
            <a:br/>
            <a:r>
              <a:t>Și al tainelor răspuns!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