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Temelie pe veci ați găsit în Scripturi</a:t>
            </a:r>
            <a:br/>
            <a:r>
              <a:t>Pentru-a voastră credință, voi, toți sfinții Lui.</a:t>
            </a:r>
            <a:br/>
            <a:r>
              <a:t>Ce-i scris în Cuvânt oare nu-i îndeajuns,</a:t>
            </a:r>
            <a:br/>
            <a:r>
              <a:t>Vouă, celor ce viața-n Cristos v-ați ascuns?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„Nu te teme și nu fi nicicând frământat;</a:t>
            </a:r>
            <a:br/>
            <a:r>
              <a:t>Dumnezeu îți sunt Eu și-ajutor necurmat.</a:t>
            </a:r>
            <a:br/>
            <a:r>
              <a:t>Te voi întări și-n picioare vei sta,</a:t>
            </a:r>
            <a:br/>
            <a:r>
              <a:t>Căci a Mea dreaptă sfântă te va ajuta.”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„De vei trece prin ape adânci și stihii,</a:t>
            </a:r>
            <a:br/>
            <a:r>
              <a:t>Șuvoiu-ntristării nu te va-nghiți;</a:t>
            </a:r>
            <a:br/>
            <a:r>
              <a:t>Voi fi lângă tine să schimb rău-n har,</a:t>
            </a:r>
            <a:br/>
            <a:r>
              <a:t>Să sfințesc pe deplin chiar și-acel loc amar.”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„Încercarea de foc când în cale-ți va sta,</a:t>
            </a:r>
            <a:br/>
            <a:r>
              <a:t>Din belșug harul Meu noi puteri îți va da.</a:t>
            </a:r>
            <a:br/>
            <a:r>
              <a:t>Căci focul va arde doar vechi legături</a:t>
            </a:r>
            <a:br/>
            <a:r>
              <a:t>Și îți va curăți aurul de-orice zguri.”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„Orice suflet  ce-odihnă-a găsit în Isus,</a:t>
            </a:r>
            <a:br/>
            <a:r>
              <a:t>Chiar de urlă vrăjmașii, nu va fi răpus.</a:t>
            </a:r>
            <a:br/>
            <a:r>
              <a:t>Când iadul întreg să îl clatine-ar vrea,</a:t>
            </a:r>
            <a:br/>
            <a:r>
              <a:t>Eu nicicând, nu, nicicând pe el nu-l voi lăsa!”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