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Toate cărările Domnului,</a:t>
            </a:r>
            <a:br/>
            <a:r>
              <a:t>toate cărările Lui sunt îndurare,</a:t>
            </a:r>
            <a:br/>
            <a:r>
              <a:t>îndurare, îndurare și credincioșie</a:t>
            </a:r>
            <a:br/>
            <a:r>
              <a:t>pentru cei ce păzesc legământul,</a:t>
            </a:r>
            <a:br/>
            <a:r>
              <a:t>pentru cei ce păzesc legământul</a:t>
            </a:r>
            <a:br/>
            <a:r>
              <a:t>și poruncile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cei ce se tem de El</a:t>
            </a:r>
            <a:br/>
            <a:r>
              <a:t>au pe Domnul ca Prieten,</a:t>
            </a:r>
            <a:br/>
            <a:r>
              <a:t>Mereu legământul cu El</a:t>
            </a:r>
            <a:br/>
            <a:r>
              <a:t>le va da învățătură.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Toate cărările Domnului,</a:t>
            </a:r>
            <a:br/>
            <a:r>
              <a:t>toate cărările Lui sunt îndurare,</a:t>
            </a:r>
            <a:br/>
            <a:r>
              <a:t>îndurare, îndurare și credincioșie</a:t>
            </a:r>
            <a:br/>
            <a:r>
              <a:t>pentru cei ce păzesc legământul,</a:t>
            </a:r>
            <a:br/>
            <a:r>
              <a:t>pentru cei ce păzesc legământul</a:t>
            </a:r>
            <a:br/>
            <a:r>
              <a:t>și poruncile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