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Tot ce-aveam mai bun pe acest pământ,</a:t>
            </a:r>
            <a:br/>
            <a:r>
              <a:t>doar un fum era, purtat de vânt.</a:t>
            </a:r>
            <a:br/>
            <a:r>
              <a:t>Toate le-am pierdut, dar nu-mi pare rău,</a:t>
            </a:r>
            <a:br/>
            <a:r>
              <a:t>căci Te-am cunoscut pe Tine.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Te am, o, Doamne, să Te cunosc,</a:t>
            </a:r>
            <a:br/>
            <a:r>
              <a:t>nimic nu-i mai măreț!</a:t>
            </a:r>
            <a:br/>
            <a:r>
              <a:t>Tu mi-ești tot, Cel mai bun,</a:t>
            </a:r>
            <a:br/>
            <a:r>
              <a:t>ești neprihănirea mea și eu Te iubesc.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Tot ce-acum doresc: să Te știu mai mult</a:t>
            </a:r>
            <a:br/>
            <a:r>
              <a:t>și să fiu găsit în Tine,</a:t>
            </a:r>
            <a:br/>
            <a:r>
              <a:t>Să primesc în dar ce n-am meritat,</a:t>
            </a:r>
            <a:br/>
            <a:r>
              <a:t>să trăiesc, prin har, iubirea 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Te am, o, Doamne, să Te cunosc,</a:t>
            </a:r>
            <a:br/>
            <a:r>
              <a:t>nimic nu-i mai măreț!</a:t>
            </a:r>
            <a:br/>
            <a:r>
              <a:t>Tu mi-ești tot, Cel mai bun,</a:t>
            </a:r>
            <a:br/>
            <a:r>
              <a:t>ești neprihănirea mea și eu Te iubesc.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cunosc puterea-nvierii Lui,</a:t>
            </a:r>
            <a:br/>
            <a:r>
              <a:t>părtășia suferințelor,</a:t>
            </a:r>
            <a:br/>
            <a:r>
              <a:t>Să mă fac asemeni cu moartea Lui,</a:t>
            </a:r>
            <a:br/>
            <a:r>
              <a:t>ca-nvierea Lui să o trăiesc.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Te am, o, Doamne, să Te cunosc,</a:t>
            </a:r>
            <a:br/>
            <a:r>
              <a:t>nimic nu-i mai măreț!</a:t>
            </a:r>
            <a:br/>
            <a:r>
              <a:t>Tu mi-ești tot, Cel mai bun,</a:t>
            </a:r>
            <a:br/>
            <a:r>
              <a:t>ești neprihănirea mea și eu Te iubesc.</a:t>
            </a:r>
            <a:br/>
            <a:r>
              <a:t>Te iubesc.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