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Tu înalţă focul în adâncul meu,</a:t>
            </a:r>
            <a:br/>
            <a:r>
              <a:t>Flacăra luminii răspândind mereu,</a:t>
            </a:r>
            <a:br/>
            <a:r>
              <a:t>Fiinţa mea întreagă</a:t>
            </a:r>
            <a:br/>
            <a:r>
              <a:t>eu ți-o dăruiesc.</a:t>
            </a:r>
            <a:br/>
            <a:r>
              <a:t>Strânge-o cu putere,</a:t>
            </a:r>
            <a:br/>
            <a:r>
              <a:t>Mire drag ceresc.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Izvor de viaţă şi cu pace nins,</a:t>
            </a:r>
            <a:br/>
            <a:r>
              <a:t>În întuneric cerul mi-l aprinzi;</a:t>
            </a:r>
            <a:br/>
            <a:r>
              <a:t>Tu plânsul rugii</a:t>
            </a:r>
            <a:br/>
            <a:r>
              <a:t>mi-l asculți mereu,</a:t>
            </a:r>
            <a:br/>
            <a:r>
              <a:t>Doamne-al iertării,</a:t>
            </a:r>
            <a:br/>
            <a:r>
              <a:t>Sfinte Dumnezu.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Tu mă-nconjoară cu dreptatea Ta</a:t>
            </a:r>
            <a:br/>
            <a:r>
              <a:t>Când cel rău coboară</a:t>
            </a:r>
            <a:br/>
            <a:r>
              <a:t>la fântâna mea,</a:t>
            </a:r>
            <a:br/>
            <a:r>
              <a:t>De se face noapte</a:t>
            </a:r>
            <a:br/>
            <a:r>
              <a:t>într-al zilei gând,</a:t>
            </a:r>
            <a:br/>
            <a:r>
              <a:t>Tu, ca o stea să străluceşti curând.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Izvor de viaţă şi cu pace nins,</a:t>
            </a:r>
            <a:br/>
            <a:r>
              <a:t>În întuneric cerul mi-l aprinzi;</a:t>
            </a:r>
            <a:br/>
            <a:r>
              <a:t>Tu plânsul rugii</a:t>
            </a:r>
            <a:br/>
            <a:r>
              <a:t>mi-l asculți mereu,</a:t>
            </a:r>
            <a:br/>
            <a:r>
              <a:t>Doamne-al iertării,</a:t>
            </a:r>
            <a:br/>
            <a:r>
              <a:t>Sfinte Dumnezu.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Veşnica lumină ne va lumina,</a:t>
            </a:r>
            <a:br/>
            <a:r>
              <a:t>Fii bucurie! Nu te-nfricoşa!</a:t>
            </a:r>
            <a:br/>
            <a:r>
              <a:t>Bocetul să tacă, se aude sus</a:t>
            </a:r>
            <a:br/>
            <a:r>
              <a:t>Cântecul iubirii:</a:t>
            </a:r>
            <a:br/>
            <a:r>
              <a:t>“E în prag Isus!’’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Izvor de viaţă şi cu pace nins,</a:t>
            </a:r>
            <a:br/>
            <a:r>
              <a:t>În întuneric cerul mi-l aprinzi;</a:t>
            </a:r>
            <a:br/>
            <a:r>
              <a:t>Tu plânsul rugii</a:t>
            </a:r>
            <a:br/>
            <a:r>
              <a:t>mi-l asculti mereu,</a:t>
            </a:r>
            <a:br/>
            <a:r>
              <a:t>Doamne-al iertării,</a:t>
            </a:r>
            <a:br/>
            <a:r>
              <a:t>Sfinte Dumnezu.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