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Tu, Doamne, eşti Dumnezeu</a:t>
            </a:r>
            <a:br/>
            <a:r>
              <a:t>și vei domni în veci.</a:t>
            </a:r>
            <a:br/>
            <a:r>
              <a:t>Întreg pământul este plin de slava Ta.</a:t>
            </a:r>
            <a:br/>
            <a:r>
              <a:t>Mereu veghezi să-mplineşti</a:t>
            </a:r>
            <a:br/>
            <a:r>
              <a:t>Cuvântul Tău cel sfânt,</a:t>
            </a:r>
            <a:br/>
            <a:r>
              <a:t>Cu dragoste ne conduci pe-al vieţii drum.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 fii înălţat! Să fii înălţat!</a:t>
            </a:r>
            <a:br/>
            <a:r>
              <a:t>Domn al dragostei, Împărat!</a:t>
            </a:r>
            <a:br/>
            <a:r>
              <a:t>Să fii înălţat! Să fii înălţat!</a:t>
            </a:r>
            <a:br/>
            <a:r>
              <a:t>Domn al dragostei, Împărat!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