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Tu, Doamne, ești plin de-ndurare,</a:t>
            </a:r>
            <a:br/>
            <a:r>
              <a:t>De har Ți-este nins tot veșmântul,</a:t>
            </a:r>
            <a:br/>
            <a:r>
              <a:t>Iar dragostea Ta jertfitoare</a:t>
            </a:r>
            <a:br/>
            <a:r>
              <a:t>N-o poate cuprinde pământul.</a:t>
            </a:r>
            <a:br/>
            <a:r>
              <a:t>A Ta bunătate revarsă</a:t>
            </a:r>
            <a:br/>
            <a:r>
              <a:t>Balsam și miresme de-alin.</a:t>
            </a:r>
            <a:br/>
            <a:r>
              <a:t>Spre noi când Ți-e fața întoarsă,</a:t>
            </a:r>
            <a:br/>
            <a:r>
              <a:t>Ni-e cerul de dor și lumini.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Doar Tu, cea mai scumpă comoară,</a:t>
            </a:r>
            <a:br/>
            <a:r>
              <a:t>Ești sfânt, minunat și perfect!</a:t>
            </a:r>
            <a:br/>
            <a:r>
              <a:t>În Tine nu-i umbră de-ocară,</a:t>
            </a:r>
            <a:br/>
            <a:r>
              <a:t>Ești vrednic de slavă și drept.</a:t>
            </a:r>
            <a:br/>
            <a:r>
              <a:t>Puterea-i a Ta-n întregime,</a:t>
            </a:r>
            <a:br/>
            <a:r>
              <a:t>Pe toate le vezi și le știi,</a:t>
            </a:r>
            <a:br/>
            <a:r>
              <a:t>Nimic nu Te-ntrece-n mărime,</a:t>
            </a:r>
            <a:br/>
            <a:r>
              <a:t>Ești Domn și în veac vei domni!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Privim copleșiți de uimire,</a:t>
            </a:r>
            <a:br/>
            <a:r>
              <a:t>Ce-adânc Te-ai smerit la Calvar!</a:t>
            </a:r>
            <a:br/>
            <a:r>
              <a:t>Prin jertfă ne-ai dat mântuire</a:t>
            </a:r>
            <a:br/>
            <a:r>
              <a:t>Și viață eternă prin har.</a:t>
            </a:r>
            <a:br/>
            <a:r>
              <a:t>Să fie ‘nălțat al Tău Nume,</a:t>
            </a:r>
            <a:br/>
            <a:r>
              <a:t>Măreț Salvator și-mpărat,</a:t>
            </a:r>
            <a:br/>
            <a:r>
              <a:t>Cu răscumpărații din lume</a:t>
            </a:r>
            <a:br/>
            <a:r>
              <a:t>Strigăm: „Fii în veci lăudat și-adorat,</a:t>
            </a:r>
            <a:br/>
            <a:r>
              <a:t>Al nostru slăvit Împărat!”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