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Domn al creației, Domn din vecii,</a:t>
            </a:r>
            <a:br/>
            <a:r>
              <a:t>Domn mai presus de 'nălțimi,</a:t>
            </a:r>
            <a:br/>
            <a:r>
              <a:t>Tu ești Domnul istoriei, Domnul cel viu,</a:t>
            </a:r>
            <a:br/>
            <a:r>
              <a:t>Și-n veci de veci vei domni!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Ne-nchinăm, zi de zi Te mărim!</a:t>
            </a:r>
            <a:br/>
            <a:r>
              <a:t>Ne-nchinăm, zi de zi Te mărim!</a:t>
            </a:r>
            <a:br/>
            <a:r>
              <a:t>Ne-nchinăm, zi de zi Te mărim!</a:t>
            </a:r>
            <a:br/>
            <a:r>
              <a:t>Și-n inimi ca Domn Te sfințim!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