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ești cetatea mea,</a:t>
            </a:r>
            <a:br/>
            <a:r>
              <a:t>Tu ești scăparea mea,</a:t>
            </a:r>
            <a:br/>
            <a:r>
              <a:t>Tu ești mântuirea mea</a:t>
            </a:r>
            <a:br/>
            <a:r>
              <a:t>și adăpost în vreme rea.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Tine mă-ncred, Dumnezeul meu!</a:t>
            </a:r>
            <a:br/>
            <a:r>
              <a:t>Când sunt clătinat,</a:t>
            </a:r>
            <a:br/>
            <a:r>
              <a:t>Ramâi temelia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ești cărarea mea,</a:t>
            </a:r>
            <a:br/>
            <a:r>
              <a:t>Tu ești coroana mea,</a:t>
            </a:r>
            <a:br/>
            <a:r>
              <a:t>Tu ești ocrotirea mea,</a:t>
            </a:r>
            <a:br/>
            <a:r>
              <a:t>Tu ești lumină-n noaptea grea.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Tine mă-ncred, Dumnezeul meu!</a:t>
            </a:r>
            <a:br/>
            <a:r>
              <a:t>Când sunt clătinat,</a:t>
            </a:r>
            <a:br/>
            <a:r>
              <a:t>Ramâi temelia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