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ești iubirea din etern,</a:t>
            </a:r>
            <a:br/>
            <a:r>
              <a:t>Tu, viitorul ce-mi aștern,</a:t>
            </a:r>
            <a:br/>
            <a:r>
              <a:t>/: Tu ceru-mi pregătești,</a:t>
            </a:r>
            <a:br/>
            <a:r>
              <a:t>Tu-n lume mă-nsoțești,</a:t>
            </a:r>
            <a:br/>
            <a:r>
              <a:t>Tu, totul Tu, îmi ești Tu.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dai lumină zorilor,</a:t>
            </a:r>
            <a:br/>
            <a:r>
              <a:t>Tu, frumusețe florilor,</a:t>
            </a:r>
            <a:br/>
            <a:r>
              <a:t>/: Tu ploaie dăruiești,</a:t>
            </a:r>
            <a:br/>
            <a:r>
              <a:t>Tu pâine-n brazdă crești,</a:t>
            </a:r>
            <a:br/>
            <a:r>
              <a:t>Tu , totul Tu, îmi ești Tu.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îmi aduci din cer cântări,</a:t>
            </a:r>
            <a:br/>
            <a:r>
              <a:t>Tu plângi cu mine-n încercări.</a:t>
            </a:r>
            <a:br/>
            <a:r>
              <a:t>/: Chiar când mă părăsești,</a:t>
            </a:r>
            <a:br/>
            <a:r>
              <a:t>Tu-n taină mă păzești,</a:t>
            </a:r>
            <a:br/>
            <a:r>
              <a:t>Tu, totul Tu, îmi ești Tu.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Acolo unde nu e nor,</a:t>
            </a:r>
            <a:br/>
            <a:r>
              <a:t>Tu porți pecetea cuielor,</a:t>
            </a:r>
            <a:br/>
            <a:r>
              <a:t>/: Veșnic să-mi amintești</a:t>
            </a:r>
            <a:br/>
            <a:r>
              <a:t>ce tainic mă iubești.</a:t>
            </a:r>
            <a:br/>
            <a:r>
              <a:t>Tu, totul Tu, îmi ești Tu.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