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mi-ai fost, Isuse, toată bucuria mea,</a:t>
            </a:r>
            <a:br/>
            <a:r>
              <a:t>Niciodată, niciodată n-am să pot uita.</a:t>
            </a:r>
            <a:br/>
            <a:r>
              <a:t>”Tu mi-ai fost, Isuse-ntruna</a:t>
            </a:r>
            <a:br/>
            <a:r>
              <a:t>Tot ce-a fost mai bun!”</a:t>
            </a:r>
            <a:br/>
            <a:r>
              <a:t>Niciodată, niciodată nu-ncetez să spun.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Toate lungile suspine le-ai schimbat în cânt,</a:t>
            </a:r>
            <a:br/>
            <a:r>
              <a:t>Ori la cine, ori la cine am să spun cât sunt.</a:t>
            </a:r>
            <a:br/>
            <a:r>
              <a:t>Din durerile profunde, fericit m-ai scos,</a:t>
            </a:r>
            <a:br/>
            <a:r>
              <a:t>Orișiunde, orișiunde am să-Ți cânt voios.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“Tu ești, Doamne, aurora sufletului meu”</a:t>
            </a:r>
            <a:br/>
            <a:r>
              <a:t>Tuturora, tuturora am să spun mereu.</a:t>
            </a:r>
            <a:br/>
            <a:r>
              <a:t>Doamne, pentru bucuria și iubirea Ta,</a:t>
            </a:r>
            <a:br/>
            <a:r>
              <a:t>Veșnicia, veșnicia toată-Ți voi cânta.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