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imn de glorie cântăm,</a:t>
            </a:r>
            <a:br/>
            <a:r>
              <a:t>Vrem toți pe Domnul să-L lăudăm,</a:t>
            </a:r>
            <a:br/>
            <a:r>
              <a:t>Aleluia, Aleluia!</a:t>
            </a:r>
            <a:br/>
            <a:r>
              <a:t>Cristos pe noi ne-a mântuit,</a:t>
            </a:r>
            <a:br/>
            <a:r>
              <a:t>Iadul și moartea-a biruit.</a:t>
            </a:r>
            <a:br/>
            <a:r>
              <a:t>Aleluia, Aleluia, Aleluia,</a:t>
            </a:r>
            <a:br/>
            <a:r>
              <a:t>Aleluia, 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morți Cristos a înviat,</a:t>
            </a:r>
            <a:br/>
            <a:r>
              <a:t>La ucenici S-a arătat,</a:t>
            </a:r>
            <a:br/>
            <a:r>
              <a:t>Aleluia, Aleluia!</a:t>
            </a:r>
            <a:br/>
            <a:r>
              <a:t>Când L-au văzut s-au bucurat</a:t>
            </a:r>
            <a:br/>
            <a:r>
              <a:t>Și umiliți s-au închinat.</a:t>
            </a:r>
            <a:br/>
            <a:r>
              <a:t>Aleluia, Aleluia, Aleluia,</a:t>
            </a:r>
            <a:br/>
            <a:r>
              <a:t>Aleluia, 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Sus pe un munte El i-a dus,</a:t>
            </a:r>
            <a:br/>
            <a:r>
              <a:t>Să-I fie martori, El le-a spus,</a:t>
            </a:r>
            <a:br/>
            <a:r>
              <a:t>Aleluia, Aleluia!</a:t>
            </a:r>
            <a:br/>
            <a:r>
              <a:t>Apoi i-a binecuvântat</a:t>
            </a:r>
            <a:br/>
            <a:r>
              <a:t>Și sus în slavă S-a ‘nălțat.</a:t>
            </a:r>
            <a:br/>
            <a:r>
              <a:t>Aleluia, Aleluia, Aleluia,</a:t>
            </a:r>
            <a:br/>
            <a:r>
              <a:t>Aleluia, Aleluia!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a promis că va veni,</a:t>
            </a:r>
            <a:br/>
            <a:r>
              <a:t>Pe-ai Săi iubiți a-i proslăvi,</a:t>
            </a:r>
            <a:br/>
            <a:r>
              <a:t>Aleluia, Aleluia!</a:t>
            </a:r>
            <a:br/>
            <a:r>
              <a:t>De-aceea noi voios cântăm,</a:t>
            </a:r>
            <a:br/>
            <a:r>
              <a:t>Pe-al nostru Domn Îl așteptăm.</a:t>
            </a:r>
            <a:br/>
            <a:r>
              <a:t>Aleluia, Aleluia, Aleluia,</a:t>
            </a:r>
            <a:br/>
            <a:r>
              <a:t>Aleluia,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