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Un tron înalt e‑n cer, cum nu s‑a mai văzut,</a:t>
            </a:r>
            <a:br/>
            <a:r>
              <a:t>Și‑n fața Lui vor fi chemați cei ce‑au crezut.</a:t>
            </a:r>
            <a:br/>
            <a:r>
              <a:t>Acolo noi vom sta, de Mielul sfânt iertați;</a:t>
            </a:r>
            <a:br/>
            <a:r>
              <a:t>Prin Fiul, harul l‑am primit și‑am fost salvați.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În slavă îngerii Îl preamăresc în cor,</a:t>
            </a:r>
            <a:br/>
            <a:r>
              <a:t>Răsună cerul de safir de cântul lor!</a:t>
            </a:r>
            <a:br/>
            <a:r>
              <a:t>Puterea, gloria, onoarea, lauda</a:t>
            </a:r>
            <a:br/>
            <a:r>
              <a:t>Acelui ce domnește‑n veci, lui Dumnezeu!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fața tronului, acasă noi vom fi,</a:t>
            </a:r>
            <a:br/>
            <a:r>
              <a:t>Pe Domnul sfânt Îl vom sluji și‑L vom slăvi.</a:t>
            </a:r>
            <a:br/>
            <a:r>
              <a:t>Va șterge lacrima și setea va pieri,</a:t>
            </a:r>
            <a:br/>
            <a:r>
              <a:t>Divinul Miel va fi Păstor și va domni.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În slavă îngerii Îl preamăresc în cor,</a:t>
            </a:r>
            <a:br/>
            <a:r>
              <a:t>Răsună cerul de safir de cântul lor!</a:t>
            </a:r>
            <a:br/>
            <a:r>
              <a:t>Puterea, gloria, onoarea, lauda</a:t>
            </a:r>
            <a:br/>
            <a:r>
              <a:t>Acelui ce domnește‑n veci, lui Dumnezeu.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