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Venit din cer un Copil,</a:t>
            </a:r>
            <a:br/>
            <a:r>
              <a:t>Gloria Lui Şi-a dezbrăcat,</a:t>
            </a:r>
            <a:br/>
            <a:r>
              <a:t>Şi nu slujit, ci slujind</a:t>
            </a:r>
            <a:br/>
            <a:r>
              <a:t>Viaţa pentru noi Şi-a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Serv - Împărat,</a:t>
            </a:r>
            <a:br/>
            <a:r>
              <a:t>Şi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Ţesut în lacrimi, tăcând,</a:t>
            </a:r>
            <a:br/>
            <a:r>
              <a:t>Povara mea El o purta,</a:t>
            </a:r>
            <a:br/>
            <a:r>
              <a:t>Zdrobit în inimă-a zis:</a:t>
            </a:r>
            <a:br/>
            <a:r>
              <a:t>“Nu cum vreau Eu,</a:t>
            </a:r>
            <a:br/>
            <a:r>
              <a:t>Ci voia Ta!”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Serv - Împărat,</a:t>
            </a:r>
            <a:br/>
            <a:r>
              <a:t>Şi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Priveşte rănile Lui,</a:t>
            </a:r>
            <a:br/>
            <a:r>
              <a:t>Cum ne vorbesc de jertfa Sa,</a:t>
            </a:r>
            <a:br/>
            <a:r>
              <a:t>Mâini ce-au întins stelele,</a:t>
            </a:r>
            <a:br/>
            <a:r>
              <a:t>Bătute-n lemn din vina mea!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Serv - Împărat,</a:t>
            </a:r>
            <a:br/>
            <a:r>
              <a:t>Şi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Deci să-nvăţăm să slujim,</a:t>
            </a:r>
            <a:br/>
            <a:r>
              <a:t>Făcându-L Domn în temple vii.</a:t>
            </a:r>
            <a:br/>
            <a:r>
              <a:t>Sprijin să fim în nevoi,</a:t>
            </a:r>
            <a:br/>
            <a:r>
              <a:t>Prin toate pe El să-L servim.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E-al nostru Domn, Serv - Împărat,</a:t>
            </a:r>
            <a:br/>
            <a:r>
              <a:t>Şi El ne cheamă să-L urmăm,</a:t>
            </a:r>
            <a:br/>
            <a:r>
              <a:t>Să ne dăm viaţa jertfă zilnică,</a:t>
            </a:r>
            <a:br/>
            <a:r>
              <a:t>Spre slava Lui să ne-nchinăm.</a:t>
            </a:r>
            <a:br/>
            <a:r>
              <a:t>Spre slava Lui să ne-nchinăm</a:t>
            </a:r>
            <a:br/>
            <a:r>
              <a:t>Şi să-L urmăm neîncetat,</a:t>
            </a:r>
            <a:br/>
            <a:r>
              <a:t>Să ne dăm viaţa jertfă zilnică</a:t>
            </a:r>
            <a:br/>
            <a:r>
              <a:t>Acestui Domn, Serv - Împărat.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