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Vino azi să-L priveşti pe-al iubirii Împărat,</a:t>
            </a:r>
            <a:br/>
            <a:r>
              <a:t>De soldaţi lovit și-n purpură-mbrăcat,</a:t>
            </a:r>
            <a:br/>
            <a:r>
              <a:t>Plin de sânge, rănit, de cei mari dispreţuit,</a:t>
            </a:r>
            <a:br/>
            <a:r>
              <a:t>Singur urcă dealul, toţi L-au părăsit.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 vin smerit, o, Domn nemărginit,</a:t>
            </a:r>
            <a:br/>
            <a:r>
              <a:t>Al iubirii pur Izvor ce m-ai spălat,</a:t>
            </a:r>
            <a:br/>
            <a:r>
              <a:t>Ai fost făcut păcat, ajută-mi să-nţeleg</a:t>
            </a:r>
            <a:br/>
            <a:r>
              <a:t>Adâncul dragostei ce m-a iertat!</a:t>
            </a:r>
            <a:br/>
            <a:r>
              <a:t>Mă-nchin azi, mă-nchin smerit,</a:t>
            </a:r>
            <a:br/>
            <a:r>
              <a:t>O, Miel răstignit!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Vino, plângi, căci Isus de păcate-a fost străpuns</a:t>
            </a:r>
            <a:br/>
            <a:r>
              <a:t>Mai adânc decât cununa grea de spini,</a:t>
            </a:r>
            <a:br/>
            <a:r>
              <a:t>Lăcomii şi mândrii, tot ce-i josnic şi murdar,</a:t>
            </a:r>
            <a:br/>
            <a:r>
              <a:t>Vina şi pedeapsa cad asupra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 vin smerit, o, Domn nemărginit,</a:t>
            </a:r>
            <a:br/>
            <a:r>
              <a:t>Al iubirii pur Izvor ce m-ai spălat,</a:t>
            </a:r>
            <a:br/>
            <a:r>
              <a:t>Ai fost făcut păcat, ajută-mi să-nţeleg</a:t>
            </a:r>
            <a:br/>
            <a:r>
              <a:t>Adâncul dragostei ce m-a iertat!</a:t>
            </a:r>
            <a:br/>
            <a:r>
              <a:t>Mă-nchin azi, mă-nchin smerit,</a:t>
            </a:r>
            <a:br/>
            <a:r>
              <a:t>O, Miel răstignit!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Ai venit pe pământ să ne-mpaci cu ceru-ntreg,</a:t>
            </a:r>
            <a:br/>
            <a:r>
              <a:t>Din durerea-Ţi bucuria s-a născut.</a:t>
            </a:r>
            <a:br/>
            <a:r>
              <a:t>Viaţa mea răsări din cumplita moarte-a Ta</a:t>
            </a:r>
            <a:br/>
            <a:r>
              <a:t>Şi-nvierea Ta-i pe veci ‘nălţarea mea.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 vin smerit, o, Domn nemărginit,</a:t>
            </a:r>
            <a:br/>
            <a:r>
              <a:t>Al iubirii pur Izvor ce m-ai spălat,</a:t>
            </a:r>
            <a:br/>
            <a:r>
              <a:t>Ai fost făcut păcat, ajută-mi să-nţeleg</a:t>
            </a:r>
            <a:br/>
            <a:r>
              <a:t>Adâncul dragostei ce m-a iertat!</a:t>
            </a:r>
            <a:br/>
            <a:r>
              <a:t>Mă-nchin azi, mă-nchin smerit,</a:t>
            </a:r>
            <a:br/>
            <a:r>
              <a:t>O, Miel răstignit!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