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Voi, pierduţi cu sarcini grele</a:t>
            </a:r>
            <a:br/>
            <a:r>
              <a:t>Sub osândă şi păcat,</a:t>
            </a:r>
            <a:br/>
            <a:r>
              <a:t>La Isus e mântuirea, </a:t>
            </a:r>
            <a:br/>
            <a:r>
              <a:t>Şi pe mine m-a salvat!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Da, eu știu, da, eu ştiu,</a:t>
            </a:r>
            <a:br/>
            <a:r>
              <a:t>Sângele Lui spală orişice păcat.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a spus că niciodată</a:t>
            </a:r>
            <a:br/>
            <a:r>
              <a:t>Nu ne lasă părăsiţi;</a:t>
            </a:r>
            <a:br/>
            <a:r>
              <a:t>Poate iadul să se zbată,</a:t>
            </a:r>
            <a:br/>
            <a:r>
              <a:t>Stăm cu Domnul neclintiţi.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Da, eu știu, da, eu ştiu,</a:t>
            </a:r>
            <a:br/>
            <a:r>
              <a:t>Sângele Lui spală orişice păcat.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Celui slab îi dă tărie,</a:t>
            </a:r>
            <a:br/>
            <a:r>
              <a:t>Face drum prin vijelii,</a:t>
            </a:r>
            <a:br/>
            <a:r>
              <a:t>Toarnă râuri în pustie,</a:t>
            </a:r>
            <a:br/>
            <a:r>
              <a:t>Schimbă noaptea-n zori de zi.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Da, eu știu, da, eu ştiu,</a:t>
            </a:r>
            <a:br/>
            <a:r>
              <a:t>Sângele Lui spală orişice păcat.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ispită stă aproape</a:t>
            </a:r>
            <a:br/>
            <a:r>
              <a:t>Ajutorul să ni-l dea.</a:t>
            </a:r>
            <a:br/>
            <a:r>
              <a:t>Domnul poate să ne scape,</a:t>
            </a:r>
            <a:br/>
            <a:r>
              <a:t>Braţul Lui nu va cădea.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Da, eu știu, da, eu ştiu,</a:t>
            </a:r>
            <a:br/>
            <a:r>
              <a:t>Sângele Lui spală orişice păcat.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