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Cetatea unde merg eu,</a:t>
            </a:r>
            <a:br/>
            <a:r>
              <a:t>străzi de aur strălucesc;</a:t>
            </a:r>
            <a:br/>
            <a:r>
              <a:t>Pomul vieţi-acolo creşte,</a:t>
            </a:r>
            <a:br/>
            <a:r>
              <a:t>florile nu veştejesc.</a:t>
            </a:r>
            <a:br/>
            <a:r>
              <a:t>Aici înfloresc o vreme,</a:t>
            </a:r>
            <a:br/>
            <a:r>
              <a:t>dar curând se ofilesc.</a:t>
            </a:r>
            <a:br/>
            <a:r>
              <a:t>În Cetatea unde merg eu</a:t>
            </a:r>
            <a:br/>
            <a:r>
              <a:t>florile nu veştejesc.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Multe lupte şi necazuri</a:t>
            </a:r>
            <a:br/>
            <a:r>
              <a:t>eu în viaţă întâlnesc,</a:t>
            </a:r>
            <a:br/>
            <a:r>
              <a:t>voi fi liber colo unde</a:t>
            </a:r>
            <a:br/>
            <a:r>
              <a:t>florile nu veştejesc.</a:t>
            </a:r>
            <a:br/>
            <a:r>
              <a:t>Aici înfloresc o vreme,</a:t>
            </a:r>
            <a:br/>
            <a:r>
              <a:t>dar curând se ofilesc.</a:t>
            </a:r>
            <a:br/>
            <a:r>
              <a:t>În Cetatea unde merg eu</a:t>
            </a:r>
            <a:br/>
            <a:r>
              <a:t>florile nu veştejesc.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Mulţi iubiţi s-au dus la Isus</a:t>
            </a:r>
            <a:br/>
            <a:r>
              <a:t>și în slavă strălucesc,</a:t>
            </a:r>
            <a:br/>
            <a:r>
              <a:t>mă aşteaptă-n Ţara unde</a:t>
            </a:r>
            <a:br/>
            <a:r>
              <a:t>florile nu veştejesc.</a:t>
            </a:r>
            <a:br/>
            <a:r>
              <a:t>Aici înfloresc o vreme,</a:t>
            </a:r>
            <a:br/>
            <a:r>
              <a:t>dar curând se ofilesc.</a:t>
            </a:r>
            <a:br/>
            <a:r>
              <a:t>În Cetatea unde merg eu</a:t>
            </a:r>
            <a:br/>
            <a:r>
              <a:t>florile nu veştejesc.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