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În cer e bucurie, necaz acolo nu-i.</a:t>
            </a:r>
            <a:br/>
            <a:r>
              <a:t>Aici oftăm adesea, dar nu în slava Lui.</a:t>
            </a:r>
            <a:br/>
            <a:r>
              <a:t>Căci lacrima va șterge chiar Mirele iubit,</a:t>
            </a:r>
            <a:br/>
            <a:r>
              <a:t>El bucurii nespuse în cer ne-a pregătit.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Nu-i casa mea pământul, aici sunt călător,</a:t>
            </a:r>
            <a:br/>
            <a:r>
              <a:t>ci dincolo de stele mă duce al meu dor.</a:t>
            </a:r>
            <a:br/>
            <a:r>
              <a:t>Și lumea nu mă-atrage din calea mea spre cer,</a:t>
            </a:r>
            <a:br/>
            <a:r>
              <a:t>când văd lumina slavei orice ispite pier.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De plâng sau de mă doare o rană sau un spin, pe fața-mi obosită când trece un suspin,</a:t>
            </a:r>
            <a:br/>
            <a:r>
              <a:t>atunci în toată lumea alin nu aș căuta,</a:t>
            </a:r>
            <a:br/>
            <a:r>
              <a:t>știu bine că în ceruri El mă va mângâia.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