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faţa tronului de sus</a:t>
            </a:r>
            <a:br/>
            <a:r>
              <a:t>eu am un bun Apărător,</a:t>
            </a:r>
            <a:br/>
            <a:r>
              <a:t>un Mare Preot, pe Isus,</a:t>
            </a:r>
            <a:br/>
            <a:r>
              <a:t>la care aflu ajutor.</a:t>
            </a:r>
            <a:br/>
            <a:r>
              <a:t>Săpat eu sunt în mâna Sa</a:t>
            </a:r>
            <a:br/>
            <a:r>
              <a:t>şi pe-a Lui inimă sunt scris,</a:t>
            </a:r>
            <a:br/>
            <a:r>
              <a:t>iar cât în ceruri El va sta,</a:t>
            </a:r>
            <a:br/>
            <a:r>
              <a:t>pârâşul meu va fi învins,</a:t>
            </a:r>
            <a:br/>
            <a:r>
              <a:t>pârâşul meu va fi învins.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Satan când mă va acuza,</a:t>
            </a:r>
            <a:br/>
            <a:r>
              <a:t>spunându-mi că sunt vinovat,</a:t>
            </a:r>
            <a:br/>
            <a:r>
              <a:t>privesc la Domnul, Stânca mea,</a:t>
            </a:r>
            <a:br/>
            <a:r>
              <a:t>ce-a şters pe cruce-al meu păcat.</a:t>
            </a:r>
            <a:br/>
            <a:r>
              <a:t>Fiindcă Domnul a murit,</a:t>
            </a:r>
            <a:br/>
            <a:r>
              <a:t>eu am ajuns neprihănit,</a:t>
            </a:r>
            <a:br/>
            <a:r>
              <a:t>dreptatea s-a îndeplinit,</a:t>
            </a:r>
            <a:br/>
            <a:r>
              <a:t>prin moartea Lui sunt mântuit,</a:t>
            </a:r>
            <a:br/>
            <a:r>
              <a:t>prin moartea Lui sunt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iată Mielul înălţat,</a:t>
            </a:r>
            <a:br/>
            <a:r>
              <a:t>Cel nepătat, neprihănit,</a:t>
            </a:r>
            <a:br/>
            <a:r>
              <a:t>Cuvântul viu şi întrupat</a:t>
            </a:r>
            <a:br/>
            <a:r>
              <a:t>e Rege-al regilor slăvit.</a:t>
            </a:r>
            <a:br/>
            <a:r>
              <a:t>Unit cu El nu voi muri,</a:t>
            </a:r>
            <a:br/>
            <a:r>
              <a:t>cu sânge m-a răscumpărat;</a:t>
            </a:r>
            <a:br/>
            <a:r>
              <a:t>voi fi cu El în veşnicii,</a:t>
            </a:r>
            <a:br/>
            <a:r>
              <a:t>cu Domnul meu glorificat,</a:t>
            </a:r>
            <a:br/>
            <a:r>
              <a:t>cu Domnul meu glorificat!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