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limbi cereşti de-aş cuvânta,</a:t>
            </a:r>
            <a:br/>
            <a:r>
              <a:t>pe toţi în slăvi de i-aş purta,</a:t>
            </a:r>
            <a:br/>
            <a:r>
              <a:t>ar fi-n zadar de n-aş iubi,</a:t>
            </a:r>
            <a:br/>
            <a:r>
              <a:t>zăngănitor chimval aş fi.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toată-averea de mi-aş da</a:t>
            </a:r>
            <a:br/>
            <a:r>
              <a:t>și-aş pune-n slove dragostea,</a:t>
            </a:r>
            <a:br/>
            <a:r>
              <a:t>de nu porneşte din adânc,</a:t>
            </a:r>
            <a:br/>
            <a:r>
              <a:t>nu spun nimic, doar vorbe-n vânt.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vino, vino, Duh Preasfânt,</a:t>
            </a:r>
            <a:br/>
            <a:r>
              <a:t>ne-nsufleţeşte-n faptă-n gând,</a:t>
            </a:r>
            <a:br/>
            <a:r>
              <a:t>iubirea noastră fie jar</a:t>
            </a:r>
            <a:br/>
            <a:r>
              <a:t>pe-al îndurării sfânt altar.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