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lumea-aceasta toate-s trecătoare,</a:t>
            </a:r>
            <a:br/>
            <a:r>
              <a:t>se duc întruna, toate vor pieri.</a:t>
            </a:r>
            <a:br/>
            <a:r>
              <a:t>Și lucruri ce-mi fac inima să doară</a:t>
            </a:r>
            <a:br/>
            <a:r>
              <a:t>colo-n cer sus vor fi doar amintiri.</a:t>
            </a:r>
            <a:br/>
            <a:r>
              <a:t>Dar pân-atunci voi lăuda pe Domnul,</a:t>
            </a:r>
            <a:br/>
            <a:r>
              <a:t>ruga mea spre El se va 'nălţa,</a:t>
            </a:r>
            <a:br/>
            <a:r>
              <a:t>până-n 'cea zi când în cer voi ajunge,</a:t>
            </a:r>
            <a:br/>
            <a:r>
              <a:t>în ziua când Îl voi vedea.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lumea-aceasta toate-s trecătoare,</a:t>
            </a:r>
            <a:br/>
            <a:r>
              <a:t>durerile-s doar trepte tot mai sus</a:t>
            </a:r>
            <a:br/>
            <a:r>
              <a:t>de-a lungul drumului ce mă conduce,</a:t>
            </a:r>
            <a:br/>
            <a:r>
              <a:t>l-al meu Mântuitor iubit, Isus.</a:t>
            </a:r>
            <a:br/>
            <a:r>
              <a:t>Dar pân-atunci inima mea să cânte,</a:t>
            </a:r>
            <a:br/>
            <a:r>
              <a:t>pân-atunci cu drag voi aştepta,</a:t>
            </a:r>
            <a:br/>
            <a:r>
              <a:t>până-n 'cea zi când în cer voi ajunge,</a:t>
            </a:r>
            <a:br/>
            <a:r>
              <a:t>în ziua când mă va chema.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lumea-aceasta toate-s trecătoare,</a:t>
            </a:r>
            <a:br/>
            <a:r>
              <a:t>necazul meu de azi va fi cândva</a:t>
            </a:r>
            <a:br/>
            <a:r>
              <a:t>cununa vieții cea nepieritoare</a:t>
            </a:r>
            <a:br/>
            <a:r>
              <a:t>ce Domnu-n ziua-aceea mi-o va da.</a:t>
            </a:r>
            <a:br/>
            <a:r>
              <a:t>Dar pân-atunci cu Domnul voi rămâne, viaţa voi trăi-o-n înălţimi,</a:t>
            </a:r>
            <a:br/>
            <a:r>
              <a:t>până-n 'cea zi când în cer voi ajunge,</a:t>
            </a:r>
            <a:br/>
            <a:r>
              <a:t>în ziua când L-oi întâlni.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