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orice zi aș vrea s-ajut</a:t>
            </a:r>
            <a:br/>
            <a:r>
              <a:t>pe cel lipsit, slab și căzut;</a:t>
            </a:r>
            <a:br/>
            <a:r>
              <a:t>că viața mea va trece-n zbor,</a:t>
            </a:r>
            <a:br/>
            <a:r>
              <a:t>și să lucrez eu sunt dator.</a:t>
            </a:r>
            <a:br/>
            <a:r>
              <a:t>Noaptea vieții se va lăsa</a:t>
            </a:r>
            <a:br/>
            <a:r>
              <a:t>și către cer eu voi pleca</a:t>
            </a:r>
            <a:br/>
            <a:r>
              <a:t>să mă-ntâlnesc cu ce-am lucrat, </a:t>
            </a:r>
            <a:br/>
            <a:r>
              <a:t>unde-i lumină ne-ncetat.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Sunt fiul Său răscumpărat,</a:t>
            </a:r>
            <a:br/>
            <a:r>
              <a:t>să luminez eu sunt chemat;</a:t>
            </a:r>
            <a:br/>
            <a:r>
              <a:t>slăvesc pe-al meu Isus iubit,</a:t>
            </a:r>
            <a:br/>
            <a:r>
              <a:t>că pot s-ajut pe cel trudit.</a:t>
            </a:r>
            <a:br/>
            <a:r>
              <a:t>Noaptea vieții se va lăsa</a:t>
            </a:r>
            <a:br/>
            <a:r>
              <a:t>și către cer eu voi pleca</a:t>
            </a:r>
            <a:br/>
            <a:r>
              <a:t>să mă-ntâlnesc cu ce-am lucrat, </a:t>
            </a:r>
            <a:br/>
            <a:r>
              <a:t>unde-i lumină ne-ncetat.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Va rămânea din ce-am lucrat </a:t>
            </a:r>
            <a:br/>
            <a:r>
              <a:t>doar ce e bun, sfânt și curat;</a:t>
            </a:r>
            <a:br/>
            <a:r>
              <a:t>voi sta cu-al meu Mântuitor,</a:t>
            </a:r>
            <a:br/>
            <a:r>
              <a:t>dând altor mână de-ajutor.</a:t>
            </a:r>
            <a:br/>
            <a:r>
              <a:t>Noaptea vieții se va lăsa</a:t>
            </a:r>
            <a:br/>
            <a:r>
              <a:t>și către cer eu voi pleca</a:t>
            </a:r>
            <a:br/>
            <a:r>
              <a:t>să mă-ntâlnesc cu ce-am lucrat,</a:t>
            </a:r>
            <a:br/>
            <a:r>
              <a:t>unde-i lumină ne-ncetat.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 cei slăbiți vreau să-ntăresc</a:t>
            </a:r>
            <a:br/>
            <a:r>
              <a:t>pe drumul greu să-i sprijinesc;</a:t>
            </a:r>
            <a:br/>
            <a:r>
              <a:t>celor bolnavi, celor ce n-au,</a:t>
            </a:r>
            <a:br/>
            <a:r>
              <a:t>Cuvântul vieții vreau să-l dau.</a:t>
            </a:r>
            <a:br/>
            <a:r>
              <a:t>Noaptea vieții se va lăsa</a:t>
            </a:r>
            <a:br/>
            <a:r>
              <a:t>și către cer eu voi pleca</a:t>
            </a:r>
            <a:br/>
            <a:r>
              <a:t>să mă-ntâlnesc cu ce-am lucrat,</a:t>
            </a:r>
            <a:br/>
            <a:r>
              <a:t>unde-i lumină ne-ncetat.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Un om trudit când va cădea</a:t>
            </a:r>
            <a:br/>
            <a:r>
              <a:t>voi ridica povara grea;</a:t>
            </a:r>
            <a:br/>
            <a:r>
              <a:t>Isus schimbă noaptea în zi</a:t>
            </a:r>
            <a:br/>
            <a:r>
              <a:t>și flori pe drum vor răsări.</a:t>
            </a:r>
            <a:br/>
            <a:r>
              <a:t>Noaptea vieții se va lăsa</a:t>
            </a:r>
            <a:br/>
            <a:r>
              <a:t>și către cer eu voi pleca</a:t>
            </a:r>
            <a:br/>
            <a:r>
              <a:t>să mă-ntâlnesc cu ce-am lucrat,</a:t>
            </a:r>
            <a:br/>
            <a:r>
              <a:t>unde-i lumină ne-ncetat.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