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Acelui ce ne-a mântuit</a:t>
            </a:r>
            <a:br/>
            <a:r>
              <a:t>și cu-al Său sânge ne-a spălat,</a:t>
            </a:r>
            <a:br/>
            <a:r>
              <a:t>putere, cinste şi mărire!</a:t>
            </a:r>
            <a:br/>
            <a:r>
              <a:t>Regi sfinţi, din robi, ne-a făcut El.</a:t>
            </a:r>
            <a:br/>
            <a:r>
              <a:t>Supuşi să fim l-al Său Cuvânt!</a:t>
            </a:r>
            <a:br/>
            <a:r>
              <a:t>Prin viaţa noastră să-L slăvim toţi!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Iubirea-I sfântă să cântăm,</a:t>
            </a:r>
            <a:br/>
            <a:r>
              <a:t>căci chiar la moarte ea L-a dus!</a:t>
            </a:r>
            <a:br/>
            <a:r>
              <a:t>Cu sfinţii îngeri, să cântăm toţi:</a:t>
            </a:r>
            <a:br/>
            <a:r>
              <a:t> Mielul e vrednic să aibă</a:t>
            </a:r>
            <a:br/>
            <a:r>
              <a:t>putere, cinste, laudă,</a:t>
            </a:r>
            <a:br/>
            <a:r>
              <a:t>slavă şi stăpânire în veci!"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