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găsit o dulce mângâiere,</a:t>
            </a:r>
            <a:br/>
            <a:r>
              <a:t>o speranţă-n multe încercări,</a:t>
            </a:r>
            <a:br/>
            <a:r>
              <a:t>am găsit o dragoste fierbinte,</a:t>
            </a:r>
            <a:br/>
            <a:r>
              <a:t>o, Isus, pe Tine Te-am găsit.</a:t>
            </a:r>
            <a:br/>
            <a:r>
              <a:t>Mii de buze n-ar putea să spună</a:t>
            </a:r>
            <a:br/>
            <a:r>
              <a:t>ce-am găsit în Tine, Domnul meu, căci sunt mic, o mână de ţărână. Sunt nimic, dar sunt în harul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găsit iubirea fără seamăn,</a:t>
            </a:r>
            <a:br/>
            <a:r>
              <a:t>bunătatea ce-o ai numai Tu;</a:t>
            </a:r>
            <a:br/>
            <a:r>
              <a:t>am găsit tot sensul vieţii mele</a:t>
            </a:r>
            <a:br/>
            <a:r>
              <a:t>scris în Numele-Ţi preasfânt, Isus.</a:t>
            </a:r>
            <a:br/>
            <a:r>
              <a:t>Mii de buze n-ar putea să spună</a:t>
            </a:r>
            <a:br/>
            <a:r>
              <a:t>ce-am găsit în Tine, Domnul meu, căci sunt mic, o mână de ţărână. Sunt nimic, dar sunt în harul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