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Atotputernic Tată am</a:t>
            </a:r>
            <a:br/>
            <a:r>
              <a:t>și nu poţi contesta,</a:t>
            </a:r>
            <a:br/>
            <a:r>
              <a:t>priveşte cerul, ca să vezi</a:t>
            </a:r>
            <a:br/>
            <a:r>
              <a:t>minuni din mâna Sa.</a:t>
            </a:r>
            <a:br/>
            <a:r>
              <a:t>Minune-a fost când sus pe cerul larg întins,</a:t>
            </a:r>
            <a:br/>
            <a:r>
              <a:t>atâtea mii de stele Tatăl a aprins,</a:t>
            </a:r>
            <a:br/>
            <a:r>
              <a:t>dar când El m-a salvat din al meu păcat,</a:t>
            </a:r>
            <a:br/>
            <a:r>
              <a:t>minunea dragostei Lui m-a cuprins.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Deşi ne-arată gloria,</a:t>
            </a:r>
            <a:br/>
            <a:r>
              <a:t>abia putem zări,</a:t>
            </a:r>
            <a:br/>
            <a:r>
              <a:t>căci să-nţelegem slava Lui</a:t>
            </a:r>
            <a:br/>
            <a:r>
              <a:t>se cer chiar veşnicii.</a:t>
            </a:r>
            <a:br/>
            <a:r>
              <a:t>Minune-a fost când sus pe cerul larg întins,</a:t>
            </a:r>
            <a:br/>
            <a:r>
              <a:t>atâtea mii de stele Tatăl a aprins,</a:t>
            </a:r>
            <a:br/>
            <a:r>
              <a:t>dar când El m-a salvat din al meu păcat,</a:t>
            </a:r>
            <a:br/>
            <a:r>
              <a:t>minunea dragostei Lui m-a cuprins.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Aflăm în sfântul Său Cuvânt</a:t>
            </a:r>
            <a:br/>
            <a:r>
              <a:t>ce mare e şi bun,</a:t>
            </a:r>
            <a:br/>
            <a:r>
              <a:t>păduri şi păsări, flori şi vânt</a:t>
            </a:r>
            <a:br/>
            <a:r>
              <a:t>acelaşi lucru spun.</a:t>
            </a:r>
            <a:br/>
            <a:r>
              <a:t>Minune-a fost când sus pe cerul larg întins,</a:t>
            </a:r>
            <a:br/>
            <a:r>
              <a:t>atâtea mii de stele Tatăl a aprins,</a:t>
            </a:r>
            <a:br/>
            <a:r>
              <a:t>dar când El m-a salvat din al meu păcat,</a:t>
            </a:r>
            <a:br/>
            <a:r>
              <a:t>minunea dragostei Lui m-a cuprins.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