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Biruitor, spre biruință!</a:t>
            </a:r>
            <a:br/>
            <a:r>
              <a:t>La luptă Domnul S-a dus.</a:t>
            </a:r>
            <a:br/>
            <a:r>
              <a:t>Și Îl urmează cu credință</a:t>
            </a:r>
            <a:br/>
            <a:r>
              <a:t>mulțimea sfântă, supus.</a:t>
            </a:r>
            <a:br/>
            <a:r>
              <a:t>Iată-i cum trec printre rânduri</a:t>
            </a:r>
            <a:br/>
            <a:r>
              <a:t>ca un șuvoi luminos</a:t>
            </a:r>
            <a:br/>
            <a:r>
              <a:t>și cântă Glorie, slavă,</a:t>
            </a:r>
            <a:br/>
            <a:r>
              <a:t>biruitor e Hristos!"</a:t>
            </a:r>
            <a:br/>
            <a:r>
              <a:t>Căci nu cei tari vor învinge,</a:t>
            </a:r>
            <a:br/>
            <a:r>
              <a:t>atâția luptă-n zadar!</a:t>
            </a:r>
            <a:br/>
            <a:r>
              <a:t>Numai cei sfinți prin credință</a:t>
            </a:r>
            <a:br/>
            <a:r>
              <a:t>au biruința prin har!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Biruitor, spre biruință!</a:t>
            </a:r>
            <a:br/>
            <a:r>
              <a:t>Cine-I acest Domnitor?</a:t>
            </a:r>
            <a:br/>
            <a:r>
              <a:t>Cine-s oștenii fără număr,</a:t>
            </a:r>
            <a:br/>
            <a:r>
              <a:t>slăvitul, mare popor?</a:t>
            </a:r>
            <a:br/>
            <a:r>
              <a:t>El este Domnul, Păstorul,</a:t>
            </a:r>
            <a:br/>
            <a:r>
              <a:t>Mântuitorul iubit,</a:t>
            </a:r>
            <a:br/>
            <a:r>
              <a:t>și toți ai Lui străluci-vor</a:t>
            </a:r>
            <a:br/>
            <a:r>
              <a:t>în cerul împodobit.</a:t>
            </a:r>
            <a:br/>
            <a:r>
              <a:t>Căci nu cei tari vor învinge,</a:t>
            </a:r>
            <a:br/>
            <a:r>
              <a:t>atâția luptă-n zadar!</a:t>
            </a:r>
            <a:br/>
            <a:r>
              <a:t>Numai cei sfinți prin credință</a:t>
            </a:r>
            <a:br/>
            <a:r>
              <a:t>au biruința prin har!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Biruitor, spre biruință!</a:t>
            </a:r>
            <a:br/>
            <a:r>
              <a:t>Isus e veșnic Stăpân;</a:t>
            </a:r>
            <a:br/>
            <a:r>
              <a:t>a lumii tronuri și regate</a:t>
            </a:r>
            <a:br/>
            <a:r>
              <a:t>uitate-n umbră rămân.</a:t>
            </a:r>
            <a:br/>
            <a:r>
              <a:t>Însă poporul Tău, Doamne,</a:t>
            </a:r>
            <a:br/>
            <a:r>
              <a:t>în veci de veci va trăi,</a:t>
            </a:r>
            <a:br/>
            <a:r>
              <a:t>și în slăvite locașuri</a:t>
            </a:r>
            <a:br/>
            <a:r>
              <a:t>biruitor va sosi.</a:t>
            </a:r>
            <a:br/>
            <a:r>
              <a:t>Căci nu cei tari vor învinge,</a:t>
            </a:r>
            <a:br/>
            <a:r>
              <a:t>atâția luptă-n zadar!</a:t>
            </a:r>
            <a:br/>
            <a:r>
              <a:t>Numai cei sfinți prin credință</a:t>
            </a:r>
            <a:br/>
            <a:r>
              <a:t>au biruința prin har!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