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Bunătatea Ta-i eternă,</a:t>
            </a:r>
            <a:br/>
            <a:r>
              <a:t>Doamne, Dumnezeul meu!</a:t>
            </a:r>
            <a:br/>
            <a:r>
              <a:t>Ea mi-e cea mai dulce pernă</a:t>
            </a:r>
            <a:br/>
            <a:r>
              <a:t>de odihnă, când mi-e greu.</a:t>
            </a:r>
            <a:br/>
            <a:r>
              <a:t>Ea mă scapă de povară,</a:t>
            </a:r>
            <a:br/>
            <a:r>
              <a:t>când mi-e cugetu-apăsat,</a:t>
            </a:r>
            <a:br/>
            <a:r>
              <a:t>și mă uşurează iară</a:t>
            </a:r>
            <a:br/>
            <a:r>
              <a:t>ca s-alerg mai avântat,</a:t>
            </a:r>
            <a:br/>
            <a:r>
              <a:t>ca s-alerg mai avântat.</a:t>
            </a:r>
            <a:br/>
            <a:r>
              <a:t> Bunătatea Ta, bunătatea Ta!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Bunătatea Ta mă-ndeamnă</a:t>
            </a:r>
            <a:br/>
            <a:r>
              <a:t>grabnic să mă pocăiesc,</a:t>
            </a:r>
            <a:br/>
            <a:r>
              <a:t>ca să ştiu adânc ce-nseamnă</a:t>
            </a:r>
            <a:br/>
            <a:r>
              <a:t>răul care-l săvârşesc.</a:t>
            </a:r>
            <a:br/>
            <a:r>
              <a:t>Ea mă-ndreaptă înspre cruce,</a:t>
            </a:r>
            <a:br/>
            <a:r>
              <a:t>spre Isus Cel răstignit,</a:t>
            </a:r>
            <a:br/>
            <a:r>
              <a:t>să-nţeleg că El aduce</a:t>
            </a:r>
            <a:br/>
            <a:r>
              <a:t>pace-n duhul meu trudit,</a:t>
            </a:r>
            <a:br/>
            <a:r>
              <a:t>pace-n duhul meu trudit.</a:t>
            </a:r>
            <a:br/>
            <a:r>
              <a:t> Bunătatea Ta, bunătatea Ta!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Bunătatea Ta-mi găteşte</a:t>
            </a:r>
            <a:br/>
            <a:r>
              <a:t>un preadulce viitor,</a:t>
            </a:r>
            <a:br/>
            <a:r>
              <a:t>căci ea zilnic se-nnoieşte,</a:t>
            </a:r>
            <a:br/>
            <a:r>
              <a:t>și când urc şi când cobor.</a:t>
            </a:r>
            <a:br/>
            <a:r>
              <a:t>Laudă şi închinare,</a:t>
            </a:r>
            <a:br/>
            <a:r>
              <a:t>pentru bunătatea Ta,</a:t>
            </a:r>
            <a:br/>
            <a:r>
              <a:t>Îţi aduc cu-nflăcărare,</a:t>
            </a:r>
            <a:br/>
            <a:r>
              <a:t>Doamne-acum şi-n veac aşa,</a:t>
            </a:r>
            <a:br/>
            <a:r>
              <a:t>Doamne-acum şi-n veac aşa!</a:t>
            </a:r>
            <a:br/>
            <a:r>
              <a:t> Bunătatea Ta, bunătatea Ta!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